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9" r:id="rId4"/>
    <p:sldId id="257" r:id="rId5"/>
    <p:sldId id="264" r:id="rId6"/>
    <p:sldId id="263" r:id="rId7"/>
    <p:sldId id="265" r:id="rId8"/>
    <p:sldId id="266" r:id="rId9"/>
    <p:sldId id="267" r:id="rId10"/>
    <p:sldId id="268" r:id="rId11"/>
    <p:sldId id="270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D2769-B71A-4492-BCF5-3D7C17A354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376532-634A-48E7-A30C-6C8B30EAD497}">
      <dgm:prSet/>
      <dgm:spPr/>
      <dgm:t>
        <a:bodyPr/>
        <a:lstStyle/>
        <a:p>
          <a:r>
            <a:rPr kumimoji="1" lang="en-US" dirty="0"/>
            <a:t>Strategic document elements</a:t>
          </a:r>
          <a:endParaRPr lang="en-US" dirty="0"/>
        </a:p>
      </dgm:t>
    </dgm:pt>
    <dgm:pt modelId="{684502A9-E451-4F04-B23F-BAA493484769}" type="parTrans" cxnId="{9809B703-1BFC-4D21-A2F4-11288E13B585}">
      <dgm:prSet/>
      <dgm:spPr/>
      <dgm:t>
        <a:bodyPr/>
        <a:lstStyle/>
        <a:p>
          <a:endParaRPr lang="en-US"/>
        </a:p>
      </dgm:t>
    </dgm:pt>
    <dgm:pt modelId="{E95A9F9F-2529-4D1B-B5B7-CB6D6B7FF739}" type="sibTrans" cxnId="{9809B703-1BFC-4D21-A2F4-11288E13B585}">
      <dgm:prSet/>
      <dgm:spPr/>
      <dgm:t>
        <a:bodyPr/>
        <a:lstStyle/>
        <a:p>
          <a:endParaRPr lang="en-US"/>
        </a:p>
      </dgm:t>
    </dgm:pt>
    <dgm:pt modelId="{8F452286-7262-43B4-B586-F3C14D6067AB}">
      <dgm:prSet/>
      <dgm:spPr/>
      <dgm:t>
        <a:bodyPr/>
        <a:lstStyle/>
        <a:p>
          <a:r>
            <a:rPr kumimoji="1" lang="en-US"/>
            <a:t>Discussion of prototype</a:t>
          </a:r>
          <a:endParaRPr lang="en-US"/>
        </a:p>
      </dgm:t>
    </dgm:pt>
    <dgm:pt modelId="{6220D2ED-8447-495F-BB2A-BB1E3D1A2528}" type="parTrans" cxnId="{2C726035-3570-406B-9CC4-C7290159F266}">
      <dgm:prSet/>
      <dgm:spPr/>
      <dgm:t>
        <a:bodyPr/>
        <a:lstStyle/>
        <a:p>
          <a:endParaRPr lang="en-US"/>
        </a:p>
      </dgm:t>
    </dgm:pt>
    <dgm:pt modelId="{F2167DCD-22F2-48BB-B264-972D4760FFBB}" type="sibTrans" cxnId="{2C726035-3570-406B-9CC4-C7290159F266}">
      <dgm:prSet/>
      <dgm:spPr/>
      <dgm:t>
        <a:bodyPr/>
        <a:lstStyle/>
        <a:p>
          <a:endParaRPr lang="en-US"/>
        </a:p>
      </dgm:t>
    </dgm:pt>
    <dgm:pt modelId="{15008855-E27E-4D82-830A-350D2999B32C}">
      <dgm:prSet/>
      <dgm:spPr/>
      <dgm:t>
        <a:bodyPr/>
        <a:lstStyle/>
        <a:p>
          <a:r>
            <a:rPr lang="en-US" dirty="0"/>
            <a:t>Demonstration of </a:t>
          </a:r>
          <a:r>
            <a:rPr lang="en-US" dirty="0" err="1"/>
            <a:t>SeekHelp</a:t>
          </a:r>
          <a:endParaRPr lang="en-US" dirty="0"/>
        </a:p>
      </dgm:t>
    </dgm:pt>
    <dgm:pt modelId="{3AB0F387-8FDB-4A17-BEC9-B7BBB0E2D2B4}" type="parTrans" cxnId="{3E9210E3-5E31-406F-B522-480ABC726D34}">
      <dgm:prSet/>
      <dgm:spPr/>
      <dgm:t>
        <a:bodyPr/>
        <a:lstStyle/>
        <a:p>
          <a:endParaRPr lang="en-US"/>
        </a:p>
      </dgm:t>
    </dgm:pt>
    <dgm:pt modelId="{0B152BC3-8000-4475-8B30-3CBD1C007917}" type="sibTrans" cxnId="{3E9210E3-5E31-406F-B522-480ABC726D34}">
      <dgm:prSet/>
      <dgm:spPr/>
      <dgm:t>
        <a:bodyPr/>
        <a:lstStyle/>
        <a:p>
          <a:endParaRPr lang="en-US"/>
        </a:p>
      </dgm:t>
    </dgm:pt>
    <dgm:pt modelId="{6DB830D7-229A-4DBB-BED7-258966E2FCF9}">
      <dgm:prSet/>
      <dgm:spPr/>
      <dgm:t>
        <a:bodyPr/>
        <a:lstStyle/>
        <a:p>
          <a:r>
            <a:rPr lang="en-US"/>
            <a:t>Technical expertise</a:t>
          </a:r>
        </a:p>
      </dgm:t>
    </dgm:pt>
    <dgm:pt modelId="{3713AD81-99CC-4E7D-AC5C-51F28CB7CEEC}" type="parTrans" cxnId="{1FC771D9-6747-41AD-ABBB-C2DE2CF594C4}">
      <dgm:prSet/>
      <dgm:spPr/>
      <dgm:t>
        <a:bodyPr/>
        <a:lstStyle/>
        <a:p>
          <a:endParaRPr lang="en-US"/>
        </a:p>
      </dgm:t>
    </dgm:pt>
    <dgm:pt modelId="{86A9C0F2-59FE-495C-8479-2F51E5120A2A}" type="sibTrans" cxnId="{1FC771D9-6747-41AD-ABBB-C2DE2CF594C4}">
      <dgm:prSet/>
      <dgm:spPr/>
      <dgm:t>
        <a:bodyPr/>
        <a:lstStyle/>
        <a:p>
          <a:endParaRPr lang="en-US"/>
        </a:p>
      </dgm:t>
    </dgm:pt>
    <dgm:pt modelId="{7E4B7B6D-C9D7-44D5-99EF-DC85BD73C659}">
      <dgm:prSet/>
      <dgm:spPr/>
      <dgm:t>
        <a:bodyPr/>
        <a:lstStyle/>
        <a:p>
          <a:r>
            <a:rPr lang="en-US"/>
            <a:t>Initial ambition &amp; achieved</a:t>
          </a:r>
        </a:p>
      </dgm:t>
    </dgm:pt>
    <dgm:pt modelId="{7FC60B7E-5E9E-4AEC-8CD7-0E2C7FE18784}" type="parTrans" cxnId="{5EF3E1E4-1438-4362-86C3-0D552E5B528D}">
      <dgm:prSet/>
      <dgm:spPr/>
      <dgm:t>
        <a:bodyPr/>
        <a:lstStyle/>
        <a:p>
          <a:endParaRPr lang="en-US"/>
        </a:p>
      </dgm:t>
    </dgm:pt>
    <dgm:pt modelId="{F1D6BB4C-9BBC-4021-B9C3-67F5F0ED0106}" type="sibTrans" cxnId="{5EF3E1E4-1438-4362-86C3-0D552E5B528D}">
      <dgm:prSet/>
      <dgm:spPr/>
      <dgm:t>
        <a:bodyPr/>
        <a:lstStyle/>
        <a:p>
          <a:endParaRPr lang="en-US"/>
        </a:p>
      </dgm:t>
    </dgm:pt>
    <dgm:pt modelId="{002435A6-1604-493D-A242-25E629EA8C22}">
      <dgm:prSet/>
      <dgm:spPr/>
      <dgm:t>
        <a:bodyPr/>
        <a:lstStyle/>
        <a:p>
          <a:r>
            <a:rPr lang="en-US"/>
            <a:t>Lessons learned</a:t>
          </a:r>
        </a:p>
      </dgm:t>
    </dgm:pt>
    <dgm:pt modelId="{4882CDF3-ACE4-460B-88C2-2807B69DCE94}" type="parTrans" cxnId="{B89C090D-C71B-4DA3-8563-12F91AD7AAD7}">
      <dgm:prSet/>
      <dgm:spPr/>
      <dgm:t>
        <a:bodyPr/>
        <a:lstStyle/>
        <a:p>
          <a:endParaRPr lang="en-US"/>
        </a:p>
      </dgm:t>
    </dgm:pt>
    <dgm:pt modelId="{A4901884-381E-4D50-8C0C-7349AD2FC0F3}" type="sibTrans" cxnId="{B89C090D-C71B-4DA3-8563-12F91AD7AAD7}">
      <dgm:prSet/>
      <dgm:spPr/>
      <dgm:t>
        <a:bodyPr/>
        <a:lstStyle/>
        <a:p>
          <a:endParaRPr lang="en-US"/>
        </a:p>
      </dgm:t>
    </dgm:pt>
    <dgm:pt modelId="{404873E5-9CAD-4944-9652-B2558804C89F}" type="pres">
      <dgm:prSet presAssocID="{372D2769-B71A-4492-BCF5-3D7C17A354A1}" presName="Name0" presStyleCnt="0">
        <dgm:presLayoutVars>
          <dgm:dir/>
          <dgm:resizeHandles val="exact"/>
        </dgm:presLayoutVars>
      </dgm:prSet>
      <dgm:spPr/>
    </dgm:pt>
    <dgm:pt modelId="{D40BA8E1-59C5-45F6-BFF6-5542F917D7F2}" type="pres">
      <dgm:prSet presAssocID="{C4376532-634A-48E7-A30C-6C8B30EAD497}" presName="node" presStyleLbl="node1" presStyleIdx="0" presStyleCnt="6">
        <dgm:presLayoutVars>
          <dgm:bulletEnabled val="1"/>
        </dgm:presLayoutVars>
      </dgm:prSet>
      <dgm:spPr/>
    </dgm:pt>
    <dgm:pt modelId="{3F53C3B2-B29E-4F18-A1B1-21DC7BFBA89D}" type="pres">
      <dgm:prSet presAssocID="{E95A9F9F-2529-4D1B-B5B7-CB6D6B7FF739}" presName="sibTrans" presStyleLbl="sibTrans1D1" presStyleIdx="0" presStyleCnt="5"/>
      <dgm:spPr/>
    </dgm:pt>
    <dgm:pt modelId="{B43D3A23-D147-4EEF-B094-08A37533269F}" type="pres">
      <dgm:prSet presAssocID="{E95A9F9F-2529-4D1B-B5B7-CB6D6B7FF739}" presName="connectorText" presStyleLbl="sibTrans1D1" presStyleIdx="0" presStyleCnt="5"/>
      <dgm:spPr/>
    </dgm:pt>
    <dgm:pt modelId="{8F3A1747-F11F-4F9A-87F8-40E99E5EE7A8}" type="pres">
      <dgm:prSet presAssocID="{8F452286-7262-43B4-B586-F3C14D6067AB}" presName="node" presStyleLbl="node1" presStyleIdx="1" presStyleCnt="6">
        <dgm:presLayoutVars>
          <dgm:bulletEnabled val="1"/>
        </dgm:presLayoutVars>
      </dgm:prSet>
      <dgm:spPr/>
    </dgm:pt>
    <dgm:pt modelId="{FF41C559-E0F7-4668-8D48-549D70602351}" type="pres">
      <dgm:prSet presAssocID="{F2167DCD-22F2-48BB-B264-972D4760FFBB}" presName="sibTrans" presStyleLbl="sibTrans1D1" presStyleIdx="1" presStyleCnt="5"/>
      <dgm:spPr/>
    </dgm:pt>
    <dgm:pt modelId="{46E91D13-282C-4074-8F10-D27166028104}" type="pres">
      <dgm:prSet presAssocID="{F2167DCD-22F2-48BB-B264-972D4760FFBB}" presName="connectorText" presStyleLbl="sibTrans1D1" presStyleIdx="1" presStyleCnt="5"/>
      <dgm:spPr/>
    </dgm:pt>
    <dgm:pt modelId="{4A2E0755-1426-44DD-82B5-61F3306E5D30}" type="pres">
      <dgm:prSet presAssocID="{15008855-E27E-4D82-830A-350D2999B32C}" presName="node" presStyleLbl="node1" presStyleIdx="2" presStyleCnt="6">
        <dgm:presLayoutVars>
          <dgm:bulletEnabled val="1"/>
        </dgm:presLayoutVars>
      </dgm:prSet>
      <dgm:spPr/>
    </dgm:pt>
    <dgm:pt modelId="{F8D1E732-0F75-4328-9345-DF116BA86E46}" type="pres">
      <dgm:prSet presAssocID="{0B152BC3-8000-4475-8B30-3CBD1C007917}" presName="sibTrans" presStyleLbl="sibTrans1D1" presStyleIdx="2" presStyleCnt="5"/>
      <dgm:spPr/>
    </dgm:pt>
    <dgm:pt modelId="{DB5DC20C-BAEB-4DA2-9D31-86C4D5979D7C}" type="pres">
      <dgm:prSet presAssocID="{0B152BC3-8000-4475-8B30-3CBD1C007917}" presName="connectorText" presStyleLbl="sibTrans1D1" presStyleIdx="2" presStyleCnt="5"/>
      <dgm:spPr/>
    </dgm:pt>
    <dgm:pt modelId="{CED6324D-B087-4776-987A-BEBBC1CDC4DB}" type="pres">
      <dgm:prSet presAssocID="{6DB830D7-229A-4DBB-BED7-258966E2FCF9}" presName="node" presStyleLbl="node1" presStyleIdx="3" presStyleCnt="6">
        <dgm:presLayoutVars>
          <dgm:bulletEnabled val="1"/>
        </dgm:presLayoutVars>
      </dgm:prSet>
      <dgm:spPr/>
    </dgm:pt>
    <dgm:pt modelId="{050B37AF-F4C6-4EB9-BF56-6C8E02A06553}" type="pres">
      <dgm:prSet presAssocID="{86A9C0F2-59FE-495C-8479-2F51E5120A2A}" presName="sibTrans" presStyleLbl="sibTrans1D1" presStyleIdx="3" presStyleCnt="5"/>
      <dgm:spPr/>
    </dgm:pt>
    <dgm:pt modelId="{CD3A3C61-7B01-4BDF-B2ED-95C93128D94F}" type="pres">
      <dgm:prSet presAssocID="{86A9C0F2-59FE-495C-8479-2F51E5120A2A}" presName="connectorText" presStyleLbl="sibTrans1D1" presStyleIdx="3" presStyleCnt="5"/>
      <dgm:spPr/>
    </dgm:pt>
    <dgm:pt modelId="{3784E803-4848-4DCB-B950-FD077C98F691}" type="pres">
      <dgm:prSet presAssocID="{7E4B7B6D-C9D7-44D5-99EF-DC85BD73C659}" presName="node" presStyleLbl="node1" presStyleIdx="4" presStyleCnt="6">
        <dgm:presLayoutVars>
          <dgm:bulletEnabled val="1"/>
        </dgm:presLayoutVars>
      </dgm:prSet>
      <dgm:spPr/>
    </dgm:pt>
    <dgm:pt modelId="{33975A38-2218-4F5E-BA60-F2758F453C85}" type="pres">
      <dgm:prSet presAssocID="{F1D6BB4C-9BBC-4021-B9C3-67F5F0ED0106}" presName="sibTrans" presStyleLbl="sibTrans1D1" presStyleIdx="4" presStyleCnt="5"/>
      <dgm:spPr/>
    </dgm:pt>
    <dgm:pt modelId="{014EBF40-61DF-4A53-AF8E-0A6559981CEA}" type="pres">
      <dgm:prSet presAssocID="{F1D6BB4C-9BBC-4021-B9C3-67F5F0ED0106}" presName="connectorText" presStyleLbl="sibTrans1D1" presStyleIdx="4" presStyleCnt="5"/>
      <dgm:spPr/>
    </dgm:pt>
    <dgm:pt modelId="{43A0F1B9-AE94-4A24-A57A-E9074FEFDC20}" type="pres">
      <dgm:prSet presAssocID="{002435A6-1604-493D-A242-25E629EA8C22}" presName="node" presStyleLbl="node1" presStyleIdx="5" presStyleCnt="6">
        <dgm:presLayoutVars>
          <dgm:bulletEnabled val="1"/>
        </dgm:presLayoutVars>
      </dgm:prSet>
      <dgm:spPr/>
    </dgm:pt>
  </dgm:ptLst>
  <dgm:cxnLst>
    <dgm:cxn modelId="{9809B703-1BFC-4D21-A2F4-11288E13B585}" srcId="{372D2769-B71A-4492-BCF5-3D7C17A354A1}" destId="{C4376532-634A-48E7-A30C-6C8B30EAD497}" srcOrd="0" destOrd="0" parTransId="{684502A9-E451-4F04-B23F-BAA493484769}" sibTransId="{E95A9F9F-2529-4D1B-B5B7-CB6D6B7FF739}"/>
    <dgm:cxn modelId="{037DA209-D605-4C06-90BB-6C5FEF877880}" type="presOf" srcId="{F2167DCD-22F2-48BB-B264-972D4760FFBB}" destId="{46E91D13-282C-4074-8F10-D27166028104}" srcOrd="1" destOrd="0" presId="urn:microsoft.com/office/officeart/2016/7/layout/RepeatingBendingProcessNew"/>
    <dgm:cxn modelId="{B89C090D-C71B-4DA3-8563-12F91AD7AAD7}" srcId="{372D2769-B71A-4492-BCF5-3D7C17A354A1}" destId="{002435A6-1604-493D-A242-25E629EA8C22}" srcOrd="5" destOrd="0" parTransId="{4882CDF3-ACE4-460B-88C2-2807B69DCE94}" sibTransId="{A4901884-381E-4D50-8C0C-7349AD2FC0F3}"/>
    <dgm:cxn modelId="{1E22640D-E607-4E0F-82A2-4BF98B4EBCE2}" type="presOf" srcId="{15008855-E27E-4D82-830A-350D2999B32C}" destId="{4A2E0755-1426-44DD-82B5-61F3306E5D30}" srcOrd="0" destOrd="0" presId="urn:microsoft.com/office/officeart/2016/7/layout/RepeatingBendingProcessNew"/>
    <dgm:cxn modelId="{9F089915-DBFA-4155-AD8C-C8411C31E13A}" type="presOf" srcId="{372D2769-B71A-4492-BCF5-3D7C17A354A1}" destId="{404873E5-9CAD-4944-9652-B2558804C89F}" srcOrd="0" destOrd="0" presId="urn:microsoft.com/office/officeart/2016/7/layout/RepeatingBendingProcessNew"/>
    <dgm:cxn modelId="{2C726035-3570-406B-9CC4-C7290159F266}" srcId="{372D2769-B71A-4492-BCF5-3D7C17A354A1}" destId="{8F452286-7262-43B4-B586-F3C14D6067AB}" srcOrd="1" destOrd="0" parTransId="{6220D2ED-8447-495F-BB2A-BB1E3D1A2528}" sibTransId="{F2167DCD-22F2-48BB-B264-972D4760FFBB}"/>
    <dgm:cxn modelId="{95EF7461-A481-4C77-955E-076D10C7C5F5}" type="presOf" srcId="{86A9C0F2-59FE-495C-8479-2F51E5120A2A}" destId="{CD3A3C61-7B01-4BDF-B2ED-95C93128D94F}" srcOrd="1" destOrd="0" presId="urn:microsoft.com/office/officeart/2016/7/layout/RepeatingBendingProcessNew"/>
    <dgm:cxn modelId="{F95C684E-8750-445A-8A14-37D0B0A4EB25}" type="presOf" srcId="{F1D6BB4C-9BBC-4021-B9C3-67F5F0ED0106}" destId="{33975A38-2218-4F5E-BA60-F2758F453C85}" srcOrd="0" destOrd="0" presId="urn:microsoft.com/office/officeart/2016/7/layout/RepeatingBendingProcessNew"/>
    <dgm:cxn modelId="{95746E7B-A3BB-430C-A286-10DE82ED494B}" type="presOf" srcId="{0B152BC3-8000-4475-8B30-3CBD1C007917}" destId="{F8D1E732-0F75-4328-9345-DF116BA86E46}" srcOrd="0" destOrd="0" presId="urn:microsoft.com/office/officeart/2016/7/layout/RepeatingBendingProcessNew"/>
    <dgm:cxn modelId="{AABF9C83-4151-4046-9C72-4CF505BE97E1}" type="presOf" srcId="{F2167DCD-22F2-48BB-B264-972D4760FFBB}" destId="{FF41C559-E0F7-4668-8D48-549D70602351}" srcOrd="0" destOrd="0" presId="urn:microsoft.com/office/officeart/2016/7/layout/RepeatingBendingProcessNew"/>
    <dgm:cxn modelId="{A9BDC89A-BE47-41C2-8FD0-A9A4A0B32766}" type="presOf" srcId="{F1D6BB4C-9BBC-4021-B9C3-67F5F0ED0106}" destId="{014EBF40-61DF-4A53-AF8E-0A6559981CEA}" srcOrd="1" destOrd="0" presId="urn:microsoft.com/office/officeart/2016/7/layout/RepeatingBendingProcessNew"/>
    <dgm:cxn modelId="{CAA825A2-0375-47CB-ABE6-995DF8EC6FDC}" type="presOf" srcId="{E95A9F9F-2529-4D1B-B5B7-CB6D6B7FF739}" destId="{B43D3A23-D147-4EEF-B094-08A37533269F}" srcOrd="1" destOrd="0" presId="urn:microsoft.com/office/officeart/2016/7/layout/RepeatingBendingProcessNew"/>
    <dgm:cxn modelId="{C23A14A7-AD93-412C-A4E6-BCA84D672BC6}" type="presOf" srcId="{7E4B7B6D-C9D7-44D5-99EF-DC85BD73C659}" destId="{3784E803-4848-4DCB-B950-FD077C98F691}" srcOrd="0" destOrd="0" presId="urn:microsoft.com/office/officeart/2016/7/layout/RepeatingBendingProcessNew"/>
    <dgm:cxn modelId="{D7DF40AB-E4AD-4162-B37D-0936F97F76C2}" type="presOf" srcId="{8F452286-7262-43B4-B586-F3C14D6067AB}" destId="{8F3A1747-F11F-4F9A-87F8-40E99E5EE7A8}" srcOrd="0" destOrd="0" presId="urn:microsoft.com/office/officeart/2016/7/layout/RepeatingBendingProcessNew"/>
    <dgm:cxn modelId="{4DCCECB5-2239-4F0C-9284-8951DF66EEF0}" type="presOf" srcId="{002435A6-1604-493D-A242-25E629EA8C22}" destId="{43A0F1B9-AE94-4A24-A57A-E9074FEFDC20}" srcOrd="0" destOrd="0" presId="urn:microsoft.com/office/officeart/2016/7/layout/RepeatingBendingProcessNew"/>
    <dgm:cxn modelId="{9B9BFECB-BD88-4722-8FEE-B79DE32C8F0B}" type="presOf" srcId="{6DB830D7-229A-4DBB-BED7-258966E2FCF9}" destId="{CED6324D-B087-4776-987A-BEBBC1CDC4DB}" srcOrd="0" destOrd="0" presId="urn:microsoft.com/office/officeart/2016/7/layout/RepeatingBendingProcessNew"/>
    <dgm:cxn modelId="{1FC771D9-6747-41AD-ABBB-C2DE2CF594C4}" srcId="{372D2769-B71A-4492-BCF5-3D7C17A354A1}" destId="{6DB830D7-229A-4DBB-BED7-258966E2FCF9}" srcOrd="3" destOrd="0" parTransId="{3713AD81-99CC-4E7D-AC5C-51F28CB7CEEC}" sibTransId="{86A9C0F2-59FE-495C-8479-2F51E5120A2A}"/>
    <dgm:cxn modelId="{88B317E2-F7E2-444F-A31B-63E13B92E68C}" type="presOf" srcId="{0B152BC3-8000-4475-8B30-3CBD1C007917}" destId="{DB5DC20C-BAEB-4DA2-9D31-86C4D5979D7C}" srcOrd="1" destOrd="0" presId="urn:microsoft.com/office/officeart/2016/7/layout/RepeatingBendingProcessNew"/>
    <dgm:cxn modelId="{3E9210E3-5E31-406F-B522-480ABC726D34}" srcId="{372D2769-B71A-4492-BCF5-3D7C17A354A1}" destId="{15008855-E27E-4D82-830A-350D2999B32C}" srcOrd="2" destOrd="0" parTransId="{3AB0F387-8FDB-4A17-BEC9-B7BBB0E2D2B4}" sibTransId="{0B152BC3-8000-4475-8B30-3CBD1C007917}"/>
    <dgm:cxn modelId="{5EF3E1E4-1438-4362-86C3-0D552E5B528D}" srcId="{372D2769-B71A-4492-BCF5-3D7C17A354A1}" destId="{7E4B7B6D-C9D7-44D5-99EF-DC85BD73C659}" srcOrd="4" destOrd="0" parTransId="{7FC60B7E-5E9E-4AEC-8CD7-0E2C7FE18784}" sibTransId="{F1D6BB4C-9BBC-4021-B9C3-67F5F0ED0106}"/>
    <dgm:cxn modelId="{48A2CCE5-BCBE-49AD-AE8C-D383E3466877}" type="presOf" srcId="{C4376532-634A-48E7-A30C-6C8B30EAD497}" destId="{D40BA8E1-59C5-45F6-BFF6-5542F917D7F2}" srcOrd="0" destOrd="0" presId="urn:microsoft.com/office/officeart/2016/7/layout/RepeatingBendingProcessNew"/>
    <dgm:cxn modelId="{2380AFF2-9A5A-41CB-BF3B-69AFB3FFF7CA}" type="presOf" srcId="{E95A9F9F-2529-4D1B-B5B7-CB6D6B7FF739}" destId="{3F53C3B2-B29E-4F18-A1B1-21DC7BFBA89D}" srcOrd="0" destOrd="0" presId="urn:microsoft.com/office/officeart/2016/7/layout/RepeatingBendingProcessNew"/>
    <dgm:cxn modelId="{F258FCF2-F9ED-4F5B-92C9-5907DC4EE99F}" type="presOf" srcId="{86A9C0F2-59FE-495C-8479-2F51E5120A2A}" destId="{050B37AF-F4C6-4EB9-BF56-6C8E02A06553}" srcOrd="0" destOrd="0" presId="urn:microsoft.com/office/officeart/2016/7/layout/RepeatingBendingProcessNew"/>
    <dgm:cxn modelId="{DC7BF06F-948B-4BAE-A778-095CB7DD3783}" type="presParOf" srcId="{404873E5-9CAD-4944-9652-B2558804C89F}" destId="{D40BA8E1-59C5-45F6-BFF6-5542F917D7F2}" srcOrd="0" destOrd="0" presId="urn:microsoft.com/office/officeart/2016/7/layout/RepeatingBendingProcessNew"/>
    <dgm:cxn modelId="{9D651BD7-4140-4456-9977-AD36BC69E2D2}" type="presParOf" srcId="{404873E5-9CAD-4944-9652-B2558804C89F}" destId="{3F53C3B2-B29E-4F18-A1B1-21DC7BFBA89D}" srcOrd="1" destOrd="0" presId="urn:microsoft.com/office/officeart/2016/7/layout/RepeatingBendingProcessNew"/>
    <dgm:cxn modelId="{543F66FA-CBC3-44CB-822C-550BC4C1C1B4}" type="presParOf" srcId="{3F53C3B2-B29E-4F18-A1B1-21DC7BFBA89D}" destId="{B43D3A23-D147-4EEF-B094-08A37533269F}" srcOrd="0" destOrd="0" presId="urn:microsoft.com/office/officeart/2016/7/layout/RepeatingBendingProcessNew"/>
    <dgm:cxn modelId="{C96CDF6A-6EFE-4B8B-9726-2E711C90D21B}" type="presParOf" srcId="{404873E5-9CAD-4944-9652-B2558804C89F}" destId="{8F3A1747-F11F-4F9A-87F8-40E99E5EE7A8}" srcOrd="2" destOrd="0" presId="urn:microsoft.com/office/officeart/2016/7/layout/RepeatingBendingProcessNew"/>
    <dgm:cxn modelId="{CE3A62F7-33EC-47E6-B8AE-08683BE4B575}" type="presParOf" srcId="{404873E5-9CAD-4944-9652-B2558804C89F}" destId="{FF41C559-E0F7-4668-8D48-549D70602351}" srcOrd="3" destOrd="0" presId="urn:microsoft.com/office/officeart/2016/7/layout/RepeatingBendingProcessNew"/>
    <dgm:cxn modelId="{EF75CA26-C519-42AC-ACC8-5DFD1FF8D972}" type="presParOf" srcId="{FF41C559-E0F7-4668-8D48-549D70602351}" destId="{46E91D13-282C-4074-8F10-D27166028104}" srcOrd="0" destOrd="0" presId="urn:microsoft.com/office/officeart/2016/7/layout/RepeatingBendingProcessNew"/>
    <dgm:cxn modelId="{3DB37158-6A6A-43EC-BE49-6B8480271661}" type="presParOf" srcId="{404873E5-9CAD-4944-9652-B2558804C89F}" destId="{4A2E0755-1426-44DD-82B5-61F3306E5D30}" srcOrd="4" destOrd="0" presId="urn:microsoft.com/office/officeart/2016/7/layout/RepeatingBendingProcessNew"/>
    <dgm:cxn modelId="{FCE96C2B-3620-43DB-A4EF-8BD154D58B8A}" type="presParOf" srcId="{404873E5-9CAD-4944-9652-B2558804C89F}" destId="{F8D1E732-0F75-4328-9345-DF116BA86E46}" srcOrd="5" destOrd="0" presId="urn:microsoft.com/office/officeart/2016/7/layout/RepeatingBendingProcessNew"/>
    <dgm:cxn modelId="{00C05236-73DE-4CC6-8F7F-B9C00EE0E51B}" type="presParOf" srcId="{F8D1E732-0F75-4328-9345-DF116BA86E46}" destId="{DB5DC20C-BAEB-4DA2-9D31-86C4D5979D7C}" srcOrd="0" destOrd="0" presId="urn:microsoft.com/office/officeart/2016/7/layout/RepeatingBendingProcessNew"/>
    <dgm:cxn modelId="{2E9D836E-0AF2-42F4-AA17-4D20DCD98E61}" type="presParOf" srcId="{404873E5-9CAD-4944-9652-B2558804C89F}" destId="{CED6324D-B087-4776-987A-BEBBC1CDC4DB}" srcOrd="6" destOrd="0" presId="urn:microsoft.com/office/officeart/2016/7/layout/RepeatingBendingProcessNew"/>
    <dgm:cxn modelId="{6170D4E7-3BB0-4942-84BC-7ADD75163120}" type="presParOf" srcId="{404873E5-9CAD-4944-9652-B2558804C89F}" destId="{050B37AF-F4C6-4EB9-BF56-6C8E02A06553}" srcOrd="7" destOrd="0" presId="urn:microsoft.com/office/officeart/2016/7/layout/RepeatingBendingProcessNew"/>
    <dgm:cxn modelId="{F20D0216-BC36-4E79-A9F5-2609BF383FC2}" type="presParOf" srcId="{050B37AF-F4C6-4EB9-BF56-6C8E02A06553}" destId="{CD3A3C61-7B01-4BDF-B2ED-95C93128D94F}" srcOrd="0" destOrd="0" presId="urn:microsoft.com/office/officeart/2016/7/layout/RepeatingBendingProcessNew"/>
    <dgm:cxn modelId="{672A24D1-EA9B-40CD-A9CC-0E64A39C23BA}" type="presParOf" srcId="{404873E5-9CAD-4944-9652-B2558804C89F}" destId="{3784E803-4848-4DCB-B950-FD077C98F691}" srcOrd="8" destOrd="0" presId="urn:microsoft.com/office/officeart/2016/7/layout/RepeatingBendingProcessNew"/>
    <dgm:cxn modelId="{10107EFA-E51D-426E-9820-794CACF69BAB}" type="presParOf" srcId="{404873E5-9CAD-4944-9652-B2558804C89F}" destId="{33975A38-2218-4F5E-BA60-F2758F453C85}" srcOrd="9" destOrd="0" presId="urn:microsoft.com/office/officeart/2016/7/layout/RepeatingBendingProcessNew"/>
    <dgm:cxn modelId="{6519130C-39C3-4DFB-8992-CF07D78316A9}" type="presParOf" srcId="{33975A38-2218-4F5E-BA60-F2758F453C85}" destId="{014EBF40-61DF-4A53-AF8E-0A6559981CEA}" srcOrd="0" destOrd="0" presId="urn:microsoft.com/office/officeart/2016/7/layout/RepeatingBendingProcessNew"/>
    <dgm:cxn modelId="{C0C4D9D5-3264-4B22-8A4A-DC06316EB82E}" type="presParOf" srcId="{404873E5-9CAD-4944-9652-B2558804C89F}" destId="{43A0F1B9-AE94-4A24-A57A-E9074FEFDC2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C9AFF-DF18-4448-BF3C-2B2F542FA75C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246C87-7423-442F-9643-13B422A00FB4}">
      <dgm:prSet/>
      <dgm:spPr/>
      <dgm:t>
        <a:bodyPr/>
        <a:lstStyle/>
        <a:p>
          <a:r>
            <a:rPr lang="en-AU"/>
            <a:t>The Project needed to be decomposed into smaller, more manageable parts as it it complex.</a:t>
          </a:r>
          <a:endParaRPr lang="en-US"/>
        </a:p>
      </dgm:t>
    </dgm:pt>
    <dgm:pt modelId="{2D9D9EBE-D9E8-441F-BD1A-180B3D75144C}" type="parTrans" cxnId="{48851575-73EF-4988-9AF7-268D4D9717D8}">
      <dgm:prSet/>
      <dgm:spPr/>
      <dgm:t>
        <a:bodyPr/>
        <a:lstStyle/>
        <a:p>
          <a:endParaRPr lang="en-US"/>
        </a:p>
      </dgm:t>
    </dgm:pt>
    <dgm:pt modelId="{4BE6345A-E05F-4A9B-881A-6D65F515B606}" type="sibTrans" cxnId="{48851575-73EF-4988-9AF7-268D4D9717D8}">
      <dgm:prSet/>
      <dgm:spPr/>
      <dgm:t>
        <a:bodyPr/>
        <a:lstStyle/>
        <a:p>
          <a:endParaRPr lang="en-US"/>
        </a:p>
      </dgm:t>
    </dgm:pt>
    <dgm:pt modelId="{51A45ACA-14A5-4AE7-8322-64FD812CD2B3}">
      <dgm:prSet/>
      <dgm:spPr/>
      <dgm:t>
        <a:bodyPr/>
        <a:lstStyle/>
        <a:p>
          <a:r>
            <a:rPr lang="en-AU"/>
            <a:t>Taking note of the failures.</a:t>
          </a:r>
          <a:endParaRPr lang="en-US"/>
        </a:p>
      </dgm:t>
    </dgm:pt>
    <dgm:pt modelId="{0A4C9AA1-4117-4B63-8C75-B88656EC5DCD}" type="parTrans" cxnId="{AF1CE8B2-3926-4BB8-9B15-551B22914481}">
      <dgm:prSet/>
      <dgm:spPr/>
      <dgm:t>
        <a:bodyPr/>
        <a:lstStyle/>
        <a:p>
          <a:endParaRPr lang="en-US"/>
        </a:p>
      </dgm:t>
    </dgm:pt>
    <dgm:pt modelId="{3F8EF361-C074-438B-BA11-4BF0B349DCF2}" type="sibTrans" cxnId="{AF1CE8B2-3926-4BB8-9B15-551B22914481}">
      <dgm:prSet/>
      <dgm:spPr/>
      <dgm:t>
        <a:bodyPr/>
        <a:lstStyle/>
        <a:p>
          <a:endParaRPr lang="en-US"/>
        </a:p>
      </dgm:t>
    </dgm:pt>
    <dgm:pt modelId="{976B940B-0AAE-42D2-911F-7A20552D642F}">
      <dgm:prSet/>
      <dgm:spPr/>
      <dgm:t>
        <a:bodyPr/>
        <a:lstStyle/>
        <a:p>
          <a:r>
            <a:rPr lang="en-AU"/>
            <a:t>There should be clarity of project roles.</a:t>
          </a:r>
          <a:endParaRPr lang="en-US"/>
        </a:p>
      </dgm:t>
    </dgm:pt>
    <dgm:pt modelId="{CBFA4FDF-1955-456C-9718-2565CE63D535}" type="parTrans" cxnId="{D72367C3-BA31-479D-968F-840E6F9084B1}">
      <dgm:prSet/>
      <dgm:spPr/>
      <dgm:t>
        <a:bodyPr/>
        <a:lstStyle/>
        <a:p>
          <a:endParaRPr lang="en-US"/>
        </a:p>
      </dgm:t>
    </dgm:pt>
    <dgm:pt modelId="{084E1143-A92F-4D51-973E-7A919319D39A}" type="sibTrans" cxnId="{D72367C3-BA31-479D-968F-840E6F9084B1}">
      <dgm:prSet/>
      <dgm:spPr/>
      <dgm:t>
        <a:bodyPr/>
        <a:lstStyle/>
        <a:p>
          <a:endParaRPr lang="en-US"/>
        </a:p>
      </dgm:t>
    </dgm:pt>
    <dgm:pt modelId="{264D9B85-4B93-465F-8452-70956BB410CF}">
      <dgm:prSet/>
      <dgm:spPr/>
      <dgm:t>
        <a:bodyPr/>
        <a:lstStyle/>
        <a:p>
          <a:r>
            <a:rPr lang="en-AU"/>
            <a:t>Prior planning regarding governance.</a:t>
          </a:r>
          <a:endParaRPr lang="en-US"/>
        </a:p>
      </dgm:t>
    </dgm:pt>
    <dgm:pt modelId="{9AEADA73-BC52-4FE0-B322-823AD7F6E10C}" type="parTrans" cxnId="{2A8C45F5-E0EC-416F-A20C-AD46CE1261A3}">
      <dgm:prSet/>
      <dgm:spPr/>
      <dgm:t>
        <a:bodyPr/>
        <a:lstStyle/>
        <a:p>
          <a:endParaRPr lang="en-US"/>
        </a:p>
      </dgm:t>
    </dgm:pt>
    <dgm:pt modelId="{7BE850DC-1142-4713-B06D-B5EDBB76D4E7}" type="sibTrans" cxnId="{2A8C45F5-E0EC-416F-A20C-AD46CE1261A3}">
      <dgm:prSet/>
      <dgm:spPr/>
      <dgm:t>
        <a:bodyPr/>
        <a:lstStyle/>
        <a:p>
          <a:endParaRPr lang="en-US"/>
        </a:p>
      </dgm:t>
    </dgm:pt>
    <dgm:pt modelId="{ABC9ACBE-E2F3-40DB-92CA-5C3FF0A2FF87}">
      <dgm:prSet/>
      <dgm:spPr/>
      <dgm:t>
        <a:bodyPr/>
        <a:lstStyle/>
        <a:p>
          <a:r>
            <a:rPr lang="en-AU"/>
            <a:t>IT management.</a:t>
          </a:r>
          <a:endParaRPr lang="en-US"/>
        </a:p>
      </dgm:t>
    </dgm:pt>
    <dgm:pt modelId="{ED4D68E1-621C-4F10-B3B6-6FC6E2618BD6}" type="parTrans" cxnId="{CBBB4643-4152-454A-844F-69F5232460A8}">
      <dgm:prSet/>
      <dgm:spPr/>
      <dgm:t>
        <a:bodyPr/>
        <a:lstStyle/>
        <a:p>
          <a:endParaRPr lang="en-US"/>
        </a:p>
      </dgm:t>
    </dgm:pt>
    <dgm:pt modelId="{C6690472-BF11-4243-9B8A-CC0DCBCAAD8E}" type="sibTrans" cxnId="{CBBB4643-4152-454A-844F-69F5232460A8}">
      <dgm:prSet/>
      <dgm:spPr/>
      <dgm:t>
        <a:bodyPr/>
        <a:lstStyle/>
        <a:p>
          <a:endParaRPr lang="en-US"/>
        </a:p>
      </dgm:t>
    </dgm:pt>
    <dgm:pt modelId="{D43DC253-00C7-494A-8015-8B1521366DE8}">
      <dgm:prSet/>
      <dgm:spPr/>
      <dgm:t>
        <a:bodyPr/>
        <a:lstStyle/>
        <a:p>
          <a:r>
            <a:rPr lang="en-AU"/>
            <a:t>Should take insights and feedback from professional.</a:t>
          </a:r>
          <a:endParaRPr lang="en-US"/>
        </a:p>
      </dgm:t>
    </dgm:pt>
    <dgm:pt modelId="{3F52839F-86D6-4EBC-A55F-892A029DE0EF}" type="parTrans" cxnId="{DC301FDB-F68D-41AA-A7B0-C4C83150FB15}">
      <dgm:prSet/>
      <dgm:spPr/>
      <dgm:t>
        <a:bodyPr/>
        <a:lstStyle/>
        <a:p>
          <a:endParaRPr lang="en-US"/>
        </a:p>
      </dgm:t>
    </dgm:pt>
    <dgm:pt modelId="{BFE39184-B7A8-47A4-982E-8D7A0B09B9AC}" type="sibTrans" cxnId="{DC301FDB-F68D-41AA-A7B0-C4C83150FB15}">
      <dgm:prSet/>
      <dgm:spPr/>
      <dgm:t>
        <a:bodyPr/>
        <a:lstStyle/>
        <a:p>
          <a:endParaRPr lang="en-US"/>
        </a:p>
      </dgm:t>
    </dgm:pt>
    <dgm:pt modelId="{8EF748FD-FE15-42EE-B248-C22B5255F5C9}">
      <dgm:prSet/>
      <dgm:spPr/>
      <dgm:t>
        <a:bodyPr/>
        <a:lstStyle/>
        <a:p>
          <a:r>
            <a:rPr lang="en-AU"/>
            <a:t>Think about the bigger picture.</a:t>
          </a:r>
          <a:endParaRPr lang="en-US"/>
        </a:p>
      </dgm:t>
    </dgm:pt>
    <dgm:pt modelId="{34B03608-D676-4736-AE01-A8146F153ABB}" type="parTrans" cxnId="{1E7395AE-D1F0-40EB-8700-0CC693CBDC2F}">
      <dgm:prSet/>
      <dgm:spPr/>
      <dgm:t>
        <a:bodyPr/>
        <a:lstStyle/>
        <a:p>
          <a:endParaRPr lang="en-US"/>
        </a:p>
      </dgm:t>
    </dgm:pt>
    <dgm:pt modelId="{81CC8434-D1ED-46D6-B42F-374DC8DE4A0D}" type="sibTrans" cxnId="{1E7395AE-D1F0-40EB-8700-0CC693CBDC2F}">
      <dgm:prSet/>
      <dgm:spPr/>
      <dgm:t>
        <a:bodyPr/>
        <a:lstStyle/>
        <a:p>
          <a:endParaRPr lang="en-US"/>
        </a:p>
      </dgm:t>
    </dgm:pt>
    <dgm:pt modelId="{E1E6E932-96B2-42CA-84B3-1F7ED7B57F04}">
      <dgm:prSet/>
      <dgm:spPr/>
      <dgm:t>
        <a:bodyPr/>
        <a:lstStyle/>
        <a:p>
          <a:r>
            <a:rPr lang="en-AU"/>
            <a:t>User involvement.</a:t>
          </a:r>
          <a:endParaRPr lang="en-US"/>
        </a:p>
      </dgm:t>
    </dgm:pt>
    <dgm:pt modelId="{433730BA-4AE1-41E4-8B44-FD3D20E2E391}" type="parTrans" cxnId="{8A4D9FB1-F3D6-4110-A7BF-A246237F8723}">
      <dgm:prSet/>
      <dgm:spPr/>
      <dgm:t>
        <a:bodyPr/>
        <a:lstStyle/>
        <a:p>
          <a:endParaRPr lang="en-US"/>
        </a:p>
      </dgm:t>
    </dgm:pt>
    <dgm:pt modelId="{3EA31052-FDCE-42E3-A9DB-DC7F86D99E17}" type="sibTrans" cxnId="{8A4D9FB1-F3D6-4110-A7BF-A246237F8723}">
      <dgm:prSet/>
      <dgm:spPr/>
      <dgm:t>
        <a:bodyPr/>
        <a:lstStyle/>
        <a:p>
          <a:endParaRPr lang="en-US"/>
        </a:p>
      </dgm:t>
    </dgm:pt>
    <dgm:pt modelId="{DBE203DF-E23E-4079-B7C8-2DB0EB0ED034}">
      <dgm:prSet/>
      <dgm:spPr/>
      <dgm:t>
        <a:bodyPr/>
        <a:lstStyle/>
        <a:p>
          <a:r>
            <a:rPr lang="en-AU"/>
            <a:t>Executive support.</a:t>
          </a:r>
          <a:endParaRPr lang="en-US"/>
        </a:p>
      </dgm:t>
    </dgm:pt>
    <dgm:pt modelId="{3069878A-E9B3-4E47-B553-4ABA627D24AB}" type="parTrans" cxnId="{3A96B843-A51E-4C18-B07D-C5BB3CC9E448}">
      <dgm:prSet/>
      <dgm:spPr/>
      <dgm:t>
        <a:bodyPr/>
        <a:lstStyle/>
        <a:p>
          <a:endParaRPr lang="en-US"/>
        </a:p>
      </dgm:t>
    </dgm:pt>
    <dgm:pt modelId="{9A8E23A7-9DE4-46AC-BE17-02901CDB55C2}" type="sibTrans" cxnId="{3A96B843-A51E-4C18-B07D-C5BB3CC9E448}">
      <dgm:prSet/>
      <dgm:spPr/>
      <dgm:t>
        <a:bodyPr/>
        <a:lstStyle/>
        <a:p>
          <a:endParaRPr lang="en-US"/>
        </a:p>
      </dgm:t>
    </dgm:pt>
    <dgm:pt modelId="{86B95657-604F-4626-B2F6-80DEAE31EB4C}">
      <dgm:prSet/>
      <dgm:spPr/>
      <dgm:t>
        <a:bodyPr/>
        <a:lstStyle/>
        <a:p>
          <a:r>
            <a:rPr lang="en-AU"/>
            <a:t>Understanding the target market.</a:t>
          </a:r>
          <a:endParaRPr lang="en-US"/>
        </a:p>
      </dgm:t>
    </dgm:pt>
    <dgm:pt modelId="{2486671D-215B-46A1-9BF1-41409F87730E}" type="parTrans" cxnId="{441E0200-905D-4BBD-BA7A-1E22E6BEA87D}">
      <dgm:prSet/>
      <dgm:spPr/>
      <dgm:t>
        <a:bodyPr/>
        <a:lstStyle/>
        <a:p>
          <a:endParaRPr lang="en-US"/>
        </a:p>
      </dgm:t>
    </dgm:pt>
    <dgm:pt modelId="{8B36FFD2-965D-462A-9172-1493DDAE3F0B}" type="sibTrans" cxnId="{441E0200-905D-4BBD-BA7A-1E22E6BEA87D}">
      <dgm:prSet/>
      <dgm:spPr/>
      <dgm:t>
        <a:bodyPr/>
        <a:lstStyle/>
        <a:p>
          <a:endParaRPr lang="en-US"/>
        </a:p>
      </dgm:t>
    </dgm:pt>
    <dgm:pt modelId="{3708C77E-6F0A-4C03-98EE-FCF579993C74}" type="pres">
      <dgm:prSet presAssocID="{59EC9AFF-DF18-4448-BF3C-2B2F542FA75C}" presName="vert0" presStyleCnt="0">
        <dgm:presLayoutVars>
          <dgm:dir/>
          <dgm:animOne val="branch"/>
          <dgm:animLvl val="lvl"/>
        </dgm:presLayoutVars>
      </dgm:prSet>
      <dgm:spPr/>
    </dgm:pt>
    <dgm:pt modelId="{A7397710-E0D8-462A-85B2-F2EAB31FA2F3}" type="pres">
      <dgm:prSet presAssocID="{01246C87-7423-442F-9643-13B422A00FB4}" presName="thickLine" presStyleLbl="alignNode1" presStyleIdx="0" presStyleCnt="10"/>
      <dgm:spPr/>
    </dgm:pt>
    <dgm:pt modelId="{40930562-A53D-4C21-81B7-98BE72A2E5C1}" type="pres">
      <dgm:prSet presAssocID="{01246C87-7423-442F-9643-13B422A00FB4}" presName="horz1" presStyleCnt="0"/>
      <dgm:spPr/>
    </dgm:pt>
    <dgm:pt modelId="{A602D07F-FBBB-4DCD-BAA0-6034BDC4E88A}" type="pres">
      <dgm:prSet presAssocID="{01246C87-7423-442F-9643-13B422A00FB4}" presName="tx1" presStyleLbl="revTx" presStyleIdx="0" presStyleCnt="10"/>
      <dgm:spPr/>
    </dgm:pt>
    <dgm:pt modelId="{18ED85BD-F3FF-41F6-8E55-2DC8DF9D1AB7}" type="pres">
      <dgm:prSet presAssocID="{01246C87-7423-442F-9643-13B422A00FB4}" presName="vert1" presStyleCnt="0"/>
      <dgm:spPr/>
    </dgm:pt>
    <dgm:pt modelId="{6C39F552-C38B-4447-A98F-04024D050D88}" type="pres">
      <dgm:prSet presAssocID="{51A45ACA-14A5-4AE7-8322-64FD812CD2B3}" presName="thickLine" presStyleLbl="alignNode1" presStyleIdx="1" presStyleCnt="10"/>
      <dgm:spPr/>
    </dgm:pt>
    <dgm:pt modelId="{E86081A2-F742-46B1-B7ED-E59EC8E82FFD}" type="pres">
      <dgm:prSet presAssocID="{51A45ACA-14A5-4AE7-8322-64FD812CD2B3}" presName="horz1" presStyleCnt="0"/>
      <dgm:spPr/>
    </dgm:pt>
    <dgm:pt modelId="{7D9CBFD5-ED29-4EC4-8D30-7EF08F78208B}" type="pres">
      <dgm:prSet presAssocID="{51A45ACA-14A5-4AE7-8322-64FD812CD2B3}" presName="tx1" presStyleLbl="revTx" presStyleIdx="1" presStyleCnt="10"/>
      <dgm:spPr/>
    </dgm:pt>
    <dgm:pt modelId="{14C9A42E-3704-448D-90B6-990EA13497AA}" type="pres">
      <dgm:prSet presAssocID="{51A45ACA-14A5-4AE7-8322-64FD812CD2B3}" presName="vert1" presStyleCnt="0"/>
      <dgm:spPr/>
    </dgm:pt>
    <dgm:pt modelId="{B2CC8A8B-BCE8-484F-BECC-A52F3F9CA309}" type="pres">
      <dgm:prSet presAssocID="{976B940B-0AAE-42D2-911F-7A20552D642F}" presName="thickLine" presStyleLbl="alignNode1" presStyleIdx="2" presStyleCnt="10"/>
      <dgm:spPr/>
    </dgm:pt>
    <dgm:pt modelId="{207E4990-8AF7-4DCF-BF14-73EEA4D079E9}" type="pres">
      <dgm:prSet presAssocID="{976B940B-0AAE-42D2-911F-7A20552D642F}" presName="horz1" presStyleCnt="0"/>
      <dgm:spPr/>
    </dgm:pt>
    <dgm:pt modelId="{34EEBF4A-375D-4616-8BBC-E50ACCEE356D}" type="pres">
      <dgm:prSet presAssocID="{976B940B-0AAE-42D2-911F-7A20552D642F}" presName="tx1" presStyleLbl="revTx" presStyleIdx="2" presStyleCnt="10"/>
      <dgm:spPr/>
    </dgm:pt>
    <dgm:pt modelId="{39990590-2BDB-4768-97D7-59059FE14C46}" type="pres">
      <dgm:prSet presAssocID="{976B940B-0AAE-42D2-911F-7A20552D642F}" presName="vert1" presStyleCnt="0"/>
      <dgm:spPr/>
    </dgm:pt>
    <dgm:pt modelId="{A7896EA6-AA73-4C46-B3D2-376E88CD85E1}" type="pres">
      <dgm:prSet presAssocID="{264D9B85-4B93-465F-8452-70956BB410CF}" presName="thickLine" presStyleLbl="alignNode1" presStyleIdx="3" presStyleCnt="10"/>
      <dgm:spPr/>
    </dgm:pt>
    <dgm:pt modelId="{48F29F21-08C1-4FF6-B1B7-72903FE9C4A3}" type="pres">
      <dgm:prSet presAssocID="{264D9B85-4B93-465F-8452-70956BB410CF}" presName="horz1" presStyleCnt="0"/>
      <dgm:spPr/>
    </dgm:pt>
    <dgm:pt modelId="{90DB3688-2E08-4B8E-BA4C-1818C52CE704}" type="pres">
      <dgm:prSet presAssocID="{264D9B85-4B93-465F-8452-70956BB410CF}" presName="tx1" presStyleLbl="revTx" presStyleIdx="3" presStyleCnt="10"/>
      <dgm:spPr/>
    </dgm:pt>
    <dgm:pt modelId="{7F933EFD-B267-4AB4-AC1B-339C765FA19B}" type="pres">
      <dgm:prSet presAssocID="{264D9B85-4B93-465F-8452-70956BB410CF}" presName="vert1" presStyleCnt="0"/>
      <dgm:spPr/>
    </dgm:pt>
    <dgm:pt modelId="{B662F267-284B-400F-B4E8-F78709952D53}" type="pres">
      <dgm:prSet presAssocID="{ABC9ACBE-E2F3-40DB-92CA-5C3FF0A2FF87}" presName="thickLine" presStyleLbl="alignNode1" presStyleIdx="4" presStyleCnt="10"/>
      <dgm:spPr/>
    </dgm:pt>
    <dgm:pt modelId="{77E9C6A5-BA55-429B-B416-DA22491DE011}" type="pres">
      <dgm:prSet presAssocID="{ABC9ACBE-E2F3-40DB-92CA-5C3FF0A2FF87}" presName="horz1" presStyleCnt="0"/>
      <dgm:spPr/>
    </dgm:pt>
    <dgm:pt modelId="{429120BD-6B38-40B3-92E0-A028609E10C6}" type="pres">
      <dgm:prSet presAssocID="{ABC9ACBE-E2F3-40DB-92CA-5C3FF0A2FF87}" presName="tx1" presStyleLbl="revTx" presStyleIdx="4" presStyleCnt="10"/>
      <dgm:spPr/>
    </dgm:pt>
    <dgm:pt modelId="{E1090331-0A17-4DE6-9207-8C181A3FC2B6}" type="pres">
      <dgm:prSet presAssocID="{ABC9ACBE-E2F3-40DB-92CA-5C3FF0A2FF87}" presName="vert1" presStyleCnt="0"/>
      <dgm:spPr/>
    </dgm:pt>
    <dgm:pt modelId="{DD9CBB2C-AB55-476E-9298-873014FC2389}" type="pres">
      <dgm:prSet presAssocID="{D43DC253-00C7-494A-8015-8B1521366DE8}" presName="thickLine" presStyleLbl="alignNode1" presStyleIdx="5" presStyleCnt="10"/>
      <dgm:spPr/>
    </dgm:pt>
    <dgm:pt modelId="{24BD9189-1130-4931-A70B-0D298AAEA4DE}" type="pres">
      <dgm:prSet presAssocID="{D43DC253-00C7-494A-8015-8B1521366DE8}" presName="horz1" presStyleCnt="0"/>
      <dgm:spPr/>
    </dgm:pt>
    <dgm:pt modelId="{EAACC0CF-E8EE-41A4-B363-6695495CFBE1}" type="pres">
      <dgm:prSet presAssocID="{D43DC253-00C7-494A-8015-8B1521366DE8}" presName="tx1" presStyleLbl="revTx" presStyleIdx="5" presStyleCnt="10"/>
      <dgm:spPr/>
    </dgm:pt>
    <dgm:pt modelId="{1899D63B-518F-4767-B245-70C7FFE88B15}" type="pres">
      <dgm:prSet presAssocID="{D43DC253-00C7-494A-8015-8B1521366DE8}" presName="vert1" presStyleCnt="0"/>
      <dgm:spPr/>
    </dgm:pt>
    <dgm:pt modelId="{AD919FD0-C8DB-414C-B182-2207F53081B7}" type="pres">
      <dgm:prSet presAssocID="{8EF748FD-FE15-42EE-B248-C22B5255F5C9}" presName="thickLine" presStyleLbl="alignNode1" presStyleIdx="6" presStyleCnt="10"/>
      <dgm:spPr/>
    </dgm:pt>
    <dgm:pt modelId="{B8D05F0D-5C80-4EE0-A303-98E6C57A1499}" type="pres">
      <dgm:prSet presAssocID="{8EF748FD-FE15-42EE-B248-C22B5255F5C9}" presName="horz1" presStyleCnt="0"/>
      <dgm:spPr/>
    </dgm:pt>
    <dgm:pt modelId="{18820513-AB73-4883-A529-78AE14C39375}" type="pres">
      <dgm:prSet presAssocID="{8EF748FD-FE15-42EE-B248-C22B5255F5C9}" presName="tx1" presStyleLbl="revTx" presStyleIdx="6" presStyleCnt="10"/>
      <dgm:spPr/>
    </dgm:pt>
    <dgm:pt modelId="{DFC17E0D-DA82-45FC-867F-2CCB70874099}" type="pres">
      <dgm:prSet presAssocID="{8EF748FD-FE15-42EE-B248-C22B5255F5C9}" presName="vert1" presStyleCnt="0"/>
      <dgm:spPr/>
    </dgm:pt>
    <dgm:pt modelId="{72B4DB63-0BDB-40E6-91AD-60C9FA0BE4DF}" type="pres">
      <dgm:prSet presAssocID="{E1E6E932-96B2-42CA-84B3-1F7ED7B57F04}" presName="thickLine" presStyleLbl="alignNode1" presStyleIdx="7" presStyleCnt="10"/>
      <dgm:spPr/>
    </dgm:pt>
    <dgm:pt modelId="{86DD9D94-C1B1-4ED3-9C06-D37A6DB4BA7D}" type="pres">
      <dgm:prSet presAssocID="{E1E6E932-96B2-42CA-84B3-1F7ED7B57F04}" presName="horz1" presStyleCnt="0"/>
      <dgm:spPr/>
    </dgm:pt>
    <dgm:pt modelId="{30FA6190-B126-48F9-8E9E-B88FB6CC84DA}" type="pres">
      <dgm:prSet presAssocID="{E1E6E932-96B2-42CA-84B3-1F7ED7B57F04}" presName="tx1" presStyleLbl="revTx" presStyleIdx="7" presStyleCnt="10"/>
      <dgm:spPr/>
    </dgm:pt>
    <dgm:pt modelId="{2F2899B4-0061-4F32-809F-6F735B74B749}" type="pres">
      <dgm:prSet presAssocID="{E1E6E932-96B2-42CA-84B3-1F7ED7B57F04}" presName="vert1" presStyleCnt="0"/>
      <dgm:spPr/>
    </dgm:pt>
    <dgm:pt modelId="{E8C29119-7A29-4D29-933A-E58304182BD2}" type="pres">
      <dgm:prSet presAssocID="{DBE203DF-E23E-4079-B7C8-2DB0EB0ED034}" presName="thickLine" presStyleLbl="alignNode1" presStyleIdx="8" presStyleCnt="10"/>
      <dgm:spPr/>
    </dgm:pt>
    <dgm:pt modelId="{E203212A-3A5B-4DF9-8CCF-4E500F5E8617}" type="pres">
      <dgm:prSet presAssocID="{DBE203DF-E23E-4079-B7C8-2DB0EB0ED034}" presName="horz1" presStyleCnt="0"/>
      <dgm:spPr/>
    </dgm:pt>
    <dgm:pt modelId="{99862000-8C43-45FC-A6BF-A284F3E300B4}" type="pres">
      <dgm:prSet presAssocID="{DBE203DF-E23E-4079-B7C8-2DB0EB0ED034}" presName="tx1" presStyleLbl="revTx" presStyleIdx="8" presStyleCnt="10"/>
      <dgm:spPr/>
    </dgm:pt>
    <dgm:pt modelId="{BD5A04D8-AAD1-4A1B-8C40-0201232EB611}" type="pres">
      <dgm:prSet presAssocID="{DBE203DF-E23E-4079-B7C8-2DB0EB0ED034}" presName="vert1" presStyleCnt="0"/>
      <dgm:spPr/>
    </dgm:pt>
    <dgm:pt modelId="{BE442E51-B925-4F4F-97F1-972E23AC116D}" type="pres">
      <dgm:prSet presAssocID="{86B95657-604F-4626-B2F6-80DEAE31EB4C}" presName="thickLine" presStyleLbl="alignNode1" presStyleIdx="9" presStyleCnt="10"/>
      <dgm:spPr/>
    </dgm:pt>
    <dgm:pt modelId="{E6AEC060-3AC4-4711-96A0-AF13F508FD8A}" type="pres">
      <dgm:prSet presAssocID="{86B95657-604F-4626-B2F6-80DEAE31EB4C}" presName="horz1" presStyleCnt="0"/>
      <dgm:spPr/>
    </dgm:pt>
    <dgm:pt modelId="{9BDEE32A-3D9E-4AE1-8E8B-A06FB617C013}" type="pres">
      <dgm:prSet presAssocID="{86B95657-604F-4626-B2F6-80DEAE31EB4C}" presName="tx1" presStyleLbl="revTx" presStyleIdx="9" presStyleCnt="10"/>
      <dgm:spPr/>
    </dgm:pt>
    <dgm:pt modelId="{0A1DA73A-76C3-40AE-B356-178B0B0BA90F}" type="pres">
      <dgm:prSet presAssocID="{86B95657-604F-4626-B2F6-80DEAE31EB4C}" presName="vert1" presStyleCnt="0"/>
      <dgm:spPr/>
    </dgm:pt>
  </dgm:ptLst>
  <dgm:cxnLst>
    <dgm:cxn modelId="{441E0200-905D-4BBD-BA7A-1E22E6BEA87D}" srcId="{59EC9AFF-DF18-4448-BF3C-2B2F542FA75C}" destId="{86B95657-604F-4626-B2F6-80DEAE31EB4C}" srcOrd="9" destOrd="0" parTransId="{2486671D-215B-46A1-9BF1-41409F87730E}" sibTransId="{8B36FFD2-965D-462A-9172-1493DDAE3F0B}"/>
    <dgm:cxn modelId="{62775B00-87CB-439B-A4F5-A6EFBA9C158F}" type="presOf" srcId="{976B940B-0AAE-42D2-911F-7A20552D642F}" destId="{34EEBF4A-375D-4616-8BBC-E50ACCEE356D}" srcOrd="0" destOrd="0" presId="urn:microsoft.com/office/officeart/2008/layout/LinedList"/>
    <dgm:cxn modelId="{10442301-83FD-4855-9A2A-B1D1A78771F4}" type="presOf" srcId="{264D9B85-4B93-465F-8452-70956BB410CF}" destId="{90DB3688-2E08-4B8E-BA4C-1818C52CE704}" srcOrd="0" destOrd="0" presId="urn:microsoft.com/office/officeart/2008/layout/LinedList"/>
    <dgm:cxn modelId="{BBAD9B3A-40FA-403F-8070-44B14749EFDA}" type="presOf" srcId="{8EF748FD-FE15-42EE-B248-C22B5255F5C9}" destId="{18820513-AB73-4883-A529-78AE14C39375}" srcOrd="0" destOrd="0" presId="urn:microsoft.com/office/officeart/2008/layout/LinedList"/>
    <dgm:cxn modelId="{F0BEE55B-5EA1-4F87-A862-33CDA88F4862}" type="presOf" srcId="{51A45ACA-14A5-4AE7-8322-64FD812CD2B3}" destId="{7D9CBFD5-ED29-4EC4-8D30-7EF08F78208B}" srcOrd="0" destOrd="0" presId="urn:microsoft.com/office/officeart/2008/layout/LinedList"/>
    <dgm:cxn modelId="{CBBB4643-4152-454A-844F-69F5232460A8}" srcId="{59EC9AFF-DF18-4448-BF3C-2B2F542FA75C}" destId="{ABC9ACBE-E2F3-40DB-92CA-5C3FF0A2FF87}" srcOrd="4" destOrd="0" parTransId="{ED4D68E1-621C-4F10-B3B6-6FC6E2618BD6}" sibTransId="{C6690472-BF11-4243-9B8A-CC0DCBCAAD8E}"/>
    <dgm:cxn modelId="{3A96B843-A51E-4C18-B07D-C5BB3CC9E448}" srcId="{59EC9AFF-DF18-4448-BF3C-2B2F542FA75C}" destId="{DBE203DF-E23E-4079-B7C8-2DB0EB0ED034}" srcOrd="8" destOrd="0" parTransId="{3069878A-E9B3-4E47-B553-4ABA627D24AB}" sibTransId="{9A8E23A7-9DE4-46AC-BE17-02901CDB55C2}"/>
    <dgm:cxn modelId="{48851575-73EF-4988-9AF7-268D4D9717D8}" srcId="{59EC9AFF-DF18-4448-BF3C-2B2F542FA75C}" destId="{01246C87-7423-442F-9643-13B422A00FB4}" srcOrd="0" destOrd="0" parTransId="{2D9D9EBE-D9E8-441F-BD1A-180B3D75144C}" sibTransId="{4BE6345A-E05F-4A9B-881A-6D65F515B606}"/>
    <dgm:cxn modelId="{7D1D8B57-2E13-43E9-AD54-C12867673185}" type="presOf" srcId="{D43DC253-00C7-494A-8015-8B1521366DE8}" destId="{EAACC0CF-E8EE-41A4-B363-6695495CFBE1}" srcOrd="0" destOrd="0" presId="urn:microsoft.com/office/officeart/2008/layout/LinedList"/>
    <dgm:cxn modelId="{681B997E-78CA-4DB6-93A9-3DEF38F4DE27}" type="presOf" srcId="{E1E6E932-96B2-42CA-84B3-1F7ED7B57F04}" destId="{30FA6190-B126-48F9-8E9E-B88FB6CC84DA}" srcOrd="0" destOrd="0" presId="urn:microsoft.com/office/officeart/2008/layout/LinedList"/>
    <dgm:cxn modelId="{745F1491-71F7-400E-8815-8E0F12AE7F95}" type="presOf" srcId="{ABC9ACBE-E2F3-40DB-92CA-5C3FF0A2FF87}" destId="{429120BD-6B38-40B3-92E0-A028609E10C6}" srcOrd="0" destOrd="0" presId="urn:microsoft.com/office/officeart/2008/layout/LinedList"/>
    <dgm:cxn modelId="{1E7395AE-D1F0-40EB-8700-0CC693CBDC2F}" srcId="{59EC9AFF-DF18-4448-BF3C-2B2F542FA75C}" destId="{8EF748FD-FE15-42EE-B248-C22B5255F5C9}" srcOrd="6" destOrd="0" parTransId="{34B03608-D676-4736-AE01-A8146F153ABB}" sibTransId="{81CC8434-D1ED-46D6-B42F-374DC8DE4A0D}"/>
    <dgm:cxn modelId="{8A4D9FB1-F3D6-4110-A7BF-A246237F8723}" srcId="{59EC9AFF-DF18-4448-BF3C-2B2F542FA75C}" destId="{E1E6E932-96B2-42CA-84B3-1F7ED7B57F04}" srcOrd="7" destOrd="0" parTransId="{433730BA-4AE1-41E4-8B44-FD3D20E2E391}" sibTransId="{3EA31052-FDCE-42E3-A9DB-DC7F86D99E17}"/>
    <dgm:cxn modelId="{AF1CE8B2-3926-4BB8-9B15-551B22914481}" srcId="{59EC9AFF-DF18-4448-BF3C-2B2F542FA75C}" destId="{51A45ACA-14A5-4AE7-8322-64FD812CD2B3}" srcOrd="1" destOrd="0" parTransId="{0A4C9AA1-4117-4B63-8C75-B88656EC5DCD}" sibTransId="{3F8EF361-C074-438B-BA11-4BF0B349DCF2}"/>
    <dgm:cxn modelId="{D72367C3-BA31-479D-968F-840E6F9084B1}" srcId="{59EC9AFF-DF18-4448-BF3C-2B2F542FA75C}" destId="{976B940B-0AAE-42D2-911F-7A20552D642F}" srcOrd="2" destOrd="0" parTransId="{CBFA4FDF-1955-456C-9718-2565CE63D535}" sibTransId="{084E1143-A92F-4D51-973E-7A919319D39A}"/>
    <dgm:cxn modelId="{DC301FDB-F68D-41AA-A7B0-C4C83150FB15}" srcId="{59EC9AFF-DF18-4448-BF3C-2B2F542FA75C}" destId="{D43DC253-00C7-494A-8015-8B1521366DE8}" srcOrd="5" destOrd="0" parTransId="{3F52839F-86D6-4EBC-A55F-892A029DE0EF}" sibTransId="{BFE39184-B7A8-47A4-982E-8D7A0B09B9AC}"/>
    <dgm:cxn modelId="{270B82EC-8120-42B4-BFDA-B53D7EA63EC2}" type="presOf" srcId="{01246C87-7423-442F-9643-13B422A00FB4}" destId="{A602D07F-FBBB-4DCD-BAA0-6034BDC4E88A}" srcOrd="0" destOrd="0" presId="urn:microsoft.com/office/officeart/2008/layout/LinedList"/>
    <dgm:cxn modelId="{D30B61F0-AC84-4CED-979E-458BADFF0F1B}" type="presOf" srcId="{DBE203DF-E23E-4079-B7C8-2DB0EB0ED034}" destId="{99862000-8C43-45FC-A6BF-A284F3E300B4}" srcOrd="0" destOrd="0" presId="urn:microsoft.com/office/officeart/2008/layout/LinedList"/>
    <dgm:cxn modelId="{457B92F0-C21D-4771-94D1-1597E49B396B}" type="presOf" srcId="{86B95657-604F-4626-B2F6-80DEAE31EB4C}" destId="{9BDEE32A-3D9E-4AE1-8E8B-A06FB617C013}" srcOrd="0" destOrd="0" presId="urn:microsoft.com/office/officeart/2008/layout/LinedList"/>
    <dgm:cxn modelId="{740122F2-545F-438B-AC07-C248D4A4D266}" type="presOf" srcId="{59EC9AFF-DF18-4448-BF3C-2B2F542FA75C}" destId="{3708C77E-6F0A-4C03-98EE-FCF579993C74}" srcOrd="0" destOrd="0" presId="urn:microsoft.com/office/officeart/2008/layout/LinedList"/>
    <dgm:cxn modelId="{2A8C45F5-E0EC-416F-A20C-AD46CE1261A3}" srcId="{59EC9AFF-DF18-4448-BF3C-2B2F542FA75C}" destId="{264D9B85-4B93-465F-8452-70956BB410CF}" srcOrd="3" destOrd="0" parTransId="{9AEADA73-BC52-4FE0-B322-823AD7F6E10C}" sibTransId="{7BE850DC-1142-4713-B06D-B5EDBB76D4E7}"/>
    <dgm:cxn modelId="{D74E8DD6-0E27-4F49-9D39-039AC9F62477}" type="presParOf" srcId="{3708C77E-6F0A-4C03-98EE-FCF579993C74}" destId="{A7397710-E0D8-462A-85B2-F2EAB31FA2F3}" srcOrd="0" destOrd="0" presId="urn:microsoft.com/office/officeart/2008/layout/LinedList"/>
    <dgm:cxn modelId="{B7A97DF7-56EB-4229-96F7-75DDA1E51BCF}" type="presParOf" srcId="{3708C77E-6F0A-4C03-98EE-FCF579993C74}" destId="{40930562-A53D-4C21-81B7-98BE72A2E5C1}" srcOrd="1" destOrd="0" presId="urn:microsoft.com/office/officeart/2008/layout/LinedList"/>
    <dgm:cxn modelId="{53FC3EF6-1B74-419C-A12E-FAC357DC3AA4}" type="presParOf" srcId="{40930562-A53D-4C21-81B7-98BE72A2E5C1}" destId="{A602D07F-FBBB-4DCD-BAA0-6034BDC4E88A}" srcOrd="0" destOrd="0" presId="urn:microsoft.com/office/officeart/2008/layout/LinedList"/>
    <dgm:cxn modelId="{8553501D-7B01-410F-8227-2D57D0AEAF72}" type="presParOf" srcId="{40930562-A53D-4C21-81B7-98BE72A2E5C1}" destId="{18ED85BD-F3FF-41F6-8E55-2DC8DF9D1AB7}" srcOrd="1" destOrd="0" presId="urn:microsoft.com/office/officeart/2008/layout/LinedList"/>
    <dgm:cxn modelId="{13C2E631-699C-4040-A1A8-8685CE62A7D3}" type="presParOf" srcId="{3708C77E-6F0A-4C03-98EE-FCF579993C74}" destId="{6C39F552-C38B-4447-A98F-04024D050D88}" srcOrd="2" destOrd="0" presId="urn:microsoft.com/office/officeart/2008/layout/LinedList"/>
    <dgm:cxn modelId="{D9BA450F-C0F3-49B2-BB81-7569BBAAFFCD}" type="presParOf" srcId="{3708C77E-6F0A-4C03-98EE-FCF579993C74}" destId="{E86081A2-F742-46B1-B7ED-E59EC8E82FFD}" srcOrd="3" destOrd="0" presId="urn:microsoft.com/office/officeart/2008/layout/LinedList"/>
    <dgm:cxn modelId="{627AB029-44AE-4D8D-8A14-AD7D7E196B31}" type="presParOf" srcId="{E86081A2-F742-46B1-B7ED-E59EC8E82FFD}" destId="{7D9CBFD5-ED29-4EC4-8D30-7EF08F78208B}" srcOrd="0" destOrd="0" presId="urn:microsoft.com/office/officeart/2008/layout/LinedList"/>
    <dgm:cxn modelId="{200E6A43-A872-4194-AF98-DE6F67C13ECB}" type="presParOf" srcId="{E86081A2-F742-46B1-B7ED-E59EC8E82FFD}" destId="{14C9A42E-3704-448D-90B6-990EA13497AA}" srcOrd="1" destOrd="0" presId="urn:microsoft.com/office/officeart/2008/layout/LinedList"/>
    <dgm:cxn modelId="{8722B149-3DF7-488F-8916-211D0C237652}" type="presParOf" srcId="{3708C77E-6F0A-4C03-98EE-FCF579993C74}" destId="{B2CC8A8B-BCE8-484F-BECC-A52F3F9CA309}" srcOrd="4" destOrd="0" presId="urn:microsoft.com/office/officeart/2008/layout/LinedList"/>
    <dgm:cxn modelId="{FF10D277-8FF4-4F51-8EB9-32057283B634}" type="presParOf" srcId="{3708C77E-6F0A-4C03-98EE-FCF579993C74}" destId="{207E4990-8AF7-4DCF-BF14-73EEA4D079E9}" srcOrd="5" destOrd="0" presId="urn:microsoft.com/office/officeart/2008/layout/LinedList"/>
    <dgm:cxn modelId="{4B515E96-DA35-4CB0-8396-475CD7B23347}" type="presParOf" srcId="{207E4990-8AF7-4DCF-BF14-73EEA4D079E9}" destId="{34EEBF4A-375D-4616-8BBC-E50ACCEE356D}" srcOrd="0" destOrd="0" presId="urn:microsoft.com/office/officeart/2008/layout/LinedList"/>
    <dgm:cxn modelId="{3D0F42A9-0877-4CC1-A40F-5D245A8BCD2E}" type="presParOf" srcId="{207E4990-8AF7-4DCF-BF14-73EEA4D079E9}" destId="{39990590-2BDB-4768-97D7-59059FE14C46}" srcOrd="1" destOrd="0" presId="urn:microsoft.com/office/officeart/2008/layout/LinedList"/>
    <dgm:cxn modelId="{5A80E7A3-E6A5-4785-BE62-B0903B285EFE}" type="presParOf" srcId="{3708C77E-6F0A-4C03-98EE-FCF579993C74}" destId="{A7896EA6-AA73-4C46-B3D2-376E88CD85E1}" srcOrd="6" destOrd="0" presId="urn:microsoft.com/office/officeart/2008/layout/LinedList"/>
    <dgm:cxn modelId="{BB34BDAB-8E5B-44DB-8221-64C42DD0421E}" type="presParOf" srcId="{3708C77E-6F0A-4C03-98EE-FCF579993C74}" destId="{48F29F21-08C1-4FF6-B1B7-72903FE9C4A3}" srcOrd="7" destOrd="0" presId="urn:microsoft.com/office/officeart/2008/layout/LinedList"/>
    <dgm:cxn modelId="{5293597C-835C-496B-B8D0-0A47D15A4E53}" type="presParOf" srcId="{48F29F21-08C1-4FF6-B1B7-72903FE9C4A3}" destId="{90DB3688-2E08-4B8E-BA4C-1818C52CE704}" srcOrd="0" destOrd="0" presId="urn:microsoft.com/office/officeart/2008/layout/LinedList"/>
    <dgm:cxn modelId="{F9E6E2E4-D245-42D6-9A77-BB8EE62E930C}" type="presParOf" srcId="{48F29F21-08C1-4FF6-B1B7-72903FE9C4A3}" destId="{7F933EFD-B267-4AB4-AC1B-339C765FA19B}" srcOrd="1" destOrd="0" presId="urn:microsoft.com/office/officeart/2008/layout/LinedList"/>
    <dgm:cxn modelId="{F5842433-29DC-4608-A9F6-B18F3B66E3F6}" type="presParOf" srcId="{3708C77E-6F0A-4C03-98EE-FCF579993C74}" destId="{B662F267-284B-400F-B4E8-F78709952D53}" srcOrd="8" destOrd="0" presId="urn:microsoft.com/office/officeart/2008/layout/LinedList"/>
    <dgm:cxn modelId="{1F5ED36E-F82C-4681-B626-2F52E4E8A0F2}" type="presParOf" srcId="{3708C77E-6F0A-4C03-98EE-FCF579993C74}" destId="{77E9C6A5-BA55-429B-B416-DA22491DE011}" srcOrd="9" destOrd="0" presId="urn:microsoft.com/office/officeart/2008/layout/LinedList"/>
    <dgm:cxn modelId="{C72CF58A-0448-46D7-8A6E-E9162477F1A4}" type="presParOf" srcId="{77E9C6A5-BA55-429B-B416-DA22491DE011}" destId="{429120BD-6B38-40B3-92E0-A028609E10C6}" srcOrd="0" destOrd="0" presId="urn:microsoft.com/office/officeart/2008/layout/LinedList"/>
    <dgm:cxn modelId="{93DBE766-147A-46FC-8020-D1E17B0CD2C5}" type="presParOf" srcId="{77E9C6A5-BA55-429B-B416-DA22491DE011}" destId="{E1090331-0A17-4DE6-9207-8C181A3FC2B6}" srcOrd="1" destOrd="0" presId="urn:microsoft.com/office/officeart/2008/layout/LinedList"/>
    <dgm:cxn modelId="{CE1E09AA-B594-4094-B100-42204C44E649}" type="presParOf" srcId="{3708C77E-6F0A-4C03-98EE-FCF579993C74}" destId="{DD9CBB2C-AB55-476E-9298-873014FC2389}" srcOrd="10" destOrd="0" presId="urn:microsoft.com/office/officeart/2008/layout/LinedList"/>
    <dgm:cxn modelId="{0CE658F6-40D1-476B-95B9-51F395246ADD}" type="presParOf" srcId="{3708C77E-6F0A-4C03-98EE-FCF579993C74}" destId="{24BD9189-1130-4931-A70B-0D298AAEA4DE}" srcOrd="11" destOrd="0" presId="urn:microsoft.com/office/officeart/2008/layout/LinedList"/>
    <dgm:cxn modelId="{4DFBA65B-D353-454D-80F5-DB129B551C0E}" type="presParOf" srcId="{24BD9189-1130-4931-A70B-0D298AAEA4DE}" destId="{EAACC0CF-E8EE-41A4-B363-6695495CFBE1}" srcOrd="0" destOrd="0" presId="urn:microsoft.com/office/officeart/2008/layout/LinedList"/>
    <dgm:cxn modelId="{80845AFA-7B8B-4C7A-9128-35163DC7ECE6}" type="presParOf" srcId="{24BD9189-1130-4931-A70B-0D298AAEA4DE}" destId="{1899D63B-518F-4767-B245-70C7FFE88B15}" srcOrd="1" destOrd="0" presId="urn:microsoft.com/office/officeart/2008/layout/LinedList"/>
    <dgm:cxn modelId="{AAFFFB8B-93C8-4F3A-A922-8AE2EFC2BECE}" type="presParOf" srcId="{3708C77E-6F0A-4C03-98EE-FCF579993C74}" destId="{AD919FD0-C8DB-414C-B182-2207F53081B7}" srcOrd="12" destOrd="0" presId="urn:microsoft.com/office/officeart/2008/layout/LinedList"/>
    <dgm:cxn modelId="{55D0AAB3-3CF4-4995-8DFD-FD31F39CD9DC}" type="presParOf" srcId="{3708C77E-6F0A-4C03-98EE-FCF579993C74}" destId="{B8D05F0D-5C80-4EE0-A303-98E6C57A1499}" srcOrd="13" destOrd="0" presId="urn:microsoft.com/office/officeart/2008/layout/LinedList"/>
    <dgm:cxn modelId="{07A01C1B-CE70-4FBC-9F58-38CE889056F1}" type="presParOf" srcId="{B8D05F0D-5C80-4EE0-A303-98E6C57A1499}" destId="{18820513-AB73-4883-A529-78AE14C39375}" srcOrd="0" destOrd="0" presId="urn:microsoft.com/office/officeart/2008/layout/LinedList"/>
    <dgm:cxn modelId="{B725EE1E-909C-4972-B2D3-9908AB259A20}" type="presParOf" srcId="{B8D05F0D-5C80-4EE0-A303-98E6C57A1499}" destId="{DFC17E0D-DA82-45FC-867F-2CCB70874099}" srcOrd="1" destOrd="0" presId="urn:microsoft.com/office/officeart/2008/layout/LinedList"/>
    <dgm:cxn modelId="{DBBDF935-7049-4178-BF83-C0E859F1CA93}" type="presParOf" srcId="{3708C77E-6F0A-4C03-98EE-FCF579993C74}" destId="{72B4DB63-0BDB-40E6-91AD-60C9FA0BE4DF}" srcOrd="14" destOrd="0" presId="urn:microsoft.com/office/officeart/2008/layout/LinedList"/>
    <dgm:cxn modelId="{F2095B6A-55D1-4010-8688-41A3DAC7C26D}" type="presParOf" srcId="{3708C77E-6F0A-4C03-98EE-FCF579993C74}" destId="{86DD9D94-C1B1-4ED3-9C06-D37A6DB4BA7D}" srcOrd="15" destOrd="0" presId="urn:microsoft.com/office/officeart/2008/layout/LinedList"/>
    <dgm:cxn modelId="{B8AA91D5-A511-4FD1-A9DB-8DCBEA9BDBB7}" type="presParOf" srcId="{86DD9D94-C1B1-4ED3-9C06-D37A6DB4BA7D}" destId="{30FA6190-B126-48F9-8E9E-B88FB6CC84DA}" srcOrd="0" destOrd="0" presId="urn:microsoft.com/office/officeart/2008/layout/LinedList"/>
    <dgm:cxn modelId="{C2D0D880-0BFF-4CF6-A3A6-C3061EAA94A0}" type="presParOf" srcId="{86DD9D94-C1B1-4ED3-9C06-D37A6DB4BA7D}" destId="{2F2899B4-0061-4F32-809F-6F735B74B749}" srcOrd="1" destOrd="0" presId="urn:microsoft.com/office/officeart/2008/layout/LinedList"/>
    <dgm:cxn modelId="{35B89318-0093-4CCF-A01E-39EDEBAF0DBC}" type="presParOf" srcId="{3708C77E-6F0A-4C03-98EE-FCF579993C74}" destId="{E8C29119-7A29-4D29-933A-E58304182BD2}" srcOrd="16" destOrd="0" presId="urn:microsoft.com/office/officeart/2008/layout/LinedList"/>
    <dgm:cxn modelId="{FB3F6799-3914-4353-83E9-B3D9284C0DA9}" type="presParOf" srcId="{3708C77E-6F0A-4C03-98EE-FCF579993C74}" destId="{E203212A-3A5B-4DF9-8CCF-4E500F5E8617}" srcOrd="17" destOrd="0" presId="urn:microsoft.com/office/officeart/2008/layout/LinedList"/>
    <dgm:cxn modelId="{2AF072AC-D356-4900-9EBD-C9418A1AB5DC}" type="presParOf" srcId="{E203212A-3A5B-4DF9-8CCF-4E500F5E8617}" destId="{99862000-8C43-45FC-A6BF-A284F3E300B4}" srcOrd="0" destOrd="0" presId="urn:microsoft.com/office/officeart/2008/layout/LinedList"/>
    <dgm:cxn modelId="{761B4A20-7BBA-4765-A8E4-607E1136C227}" type="presParOf" srcId="{E203212A-3A5B-4DF9-8CCF-4E500F5E8617}" destId="{BD5A04D8-AAD1-4A1B-8C40-0201232EB611}" srcOrd="1" destOrd="0" presId="urn:microsoft.com/office/officeart/2008/layout/LinedList"/>
    <dgm:cxn modelId="{BB8FA27B-0152-4624-820E-16DA70137C9F}" type="presParOf" srcId="{3708C77E-6F0A-4C03-98EE-FCF579993C74}" destId="{BE442E51-B925-4F4F-97F1-972E23AC116D}" srcOrd="18" destOrd="0" presId="urn:microsoft.com/office/officeart/2008/layout/LinedList"/>
    <dgm:cxn modelId="{9F88CA1C-A8F0-4E70-B77D-4C562AB63B33}" type="presParOf" srcId="{3708C77E-6F0A-4C03-98EE-FCF579993C74}" destId="{E6AEC060-3AC4-4711-96A0-AF13F508FD8A}" srcOrd="19" destOrd="0" presId="urn:microsoft.com/office/officeart/2008/layout/LinedList"/>
    <dgm:cxn modelId="{3F942628-4A97-435F-91FE-861693B30AC6}" type="presParOf" srcId="{E6AEC060-3AC4-4711-96A0-AF13F508FD8A}" destId="{9BDEE32A-3D9E-4AE1-8E8B-A06FB617C013}" srcOrd="0" destOrd="0" presId="urn:microsoft.com/office/officeart/2008/layout/LinedList"/>
    <dgm:cxn modelId="{5DD0BFC5-3CBE-4D2D-B90A-1C4F8BB8CBFF}" type="presParOf" srcId="{E6AEC060-3AC4-4711-96A0-AF13F508FD8A}" destId="{0A1DA73A-76C3-40AE-B356-178B0B0BA90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3C3B2-B29E-4F18-A1B1-21DC7BFBA89D}">
      <dsp:nvSpPr>
        <dsp:cNvPr id="0" name=""/>
        <dsp:cNvSpPr/>
      </dsp:nvSpPr>
      <dsp:spPr>
        <a:xfrm>
          <a:off x="2759550" y="6943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3551" y="737277"/>
        <a:ext cx="28347" cy="5669"/>
      </dsp:txXfrm>
    </dsp:sp>
    <dsp:sp modelId="{D40BA8E1-59C5-45F6-BFF6-5542F917D7F2}">
      <dsp:nvSpPr>
        <dsp:cNvPr id="0" name=""/>
        <dsp:cNvSpPr/>
      </dsp:nvSpPr>
      <dsp:spPr>
        <a:xfrm>
          <a:off x="296350" y="612"/>
          <a:ext cx="2464999" cy="1478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Strategic document elements</a:t>
          </a:r>
          <a:endParaRPr lang="en-US" sz="2800" kern="1200" dirty="0"/>
        </a:p>
      </dsp:txBody>
      <dsp:txXfrm>
        <a:off x="296350" y="612"/>
        <a:ext cx="2464999" cy="1478999"/>
      </dsp:txXfrm>
    </dsp:sp>
    <dsp:sp modelId="{FF41C559-E0F7-4668-8D48-549D70602351}">
      <dsp:nvSpPr>
        <dsp:cNvPr id="0" name=""/>
        <dsp:cNvSpPr/>
      </dsp:nvSpPr>
      <dsp:spPr>
        <a:xfrm>
          <a:off x="1528850" y="147781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7712" y="1743152"/>
        <a:ext cx="154225" cy="5669"/>
      </dsp:txXfrm>
    </dsp:sp>
    <dsp:sp modelId="{8F3A1747-F11F-4F9A-87F8-40E99E5EE7A8}">
      <dsp:nvSpPr>
        <dsp:cNvPr id="0" name=""/>
        <dsp:cNvSpPr/>
      </dsp:nvSpPr>
      <dsp:spPr>
        <a:xfrm>
          <a:off x="3328299" y="612"/>
          <a:ext cx="2464999" cy="1478999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/>
            <a:t>Discussion of prototype</a:t>
          </a:r>
          <a:endParaRPr lang="en-US" sz="2800" kern="1200"/>
        </a:p>
      </dsp:txBody>
      <dsp:txXfrm>
        <a:off x="3328299" y="612"/>
        <a:ext cx="2464999" cy="1478999"/>
      </dsp:txXfrm>
    </dsp:sp>
    <dsp:sp modelId="{F8D1E732-0F75-4328-9345-DF116BA86E46}">
      <dsp:nvSpPr>
        <dsp:cNvPr id="0" name=""/>
        <dsp:cNvSpPr/>
      </dsp:nvSpPr>
      <dsp:spPr>
        <a:xfrm>
          <a:off x="2759550" y="274034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3551" y="2783227"/>
        <a:ext cx="28347" cy="5669"/>
      </dsp:txXfrm>
    </dsp:sp>
    <dsp:sp modelId="{4A2E0755-1426-44DD-82B5-61F3306E5D30}">
      <dsp:nvSpPr>
        <dsp:cNvPr id="0" name=""/>
        <dsp:cNvSpPr/>
      </dsp:nvSpPr>
      <dsp:spPr>
        <a:xfrm>
          <a:off x="296350" y="2046562"/>
          <a:ext cx="2464999" cy="1478999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Demonstration of </a:t>
          </a:r>
          <a:r>
            <a:rPr lang="en-US" sz="2800" kern="1200" dirty="0" err="1"/>
            <a:t>SeekHelp</a:t>
          </a:r>
          <a:endParaRPr lang="en-US" sz="2800" kern="1200" dirty="0"/>
        </a:p>
      </dsp:txBody>
      <dsp:txXfrm>
        <a:off x="296350" y="2046562"/>
        <a:ext cx="2464999" cy="1478999"/>
      </dsp:txXfrm>
    </dsp:sp>
    <dsp:sp modelId="{050B37AF-F4C6-4EB9-BF56-6C8E02A06553}">
      <dsp:nvSpPr>
        <dsp:cNvPr id="0" name=""/>
        <dsp:cNvSpPr/>
      </dsp:nvSpPr>
      <dsp:spPr>
        <a:xfrm>
          <a:off x="1528850" y="352376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7712" y="3789102"/>
        <a:ext cx="154225" cy="5669"/>
      </dsp:txXfrm>
    </dsp:sp>
    <dsp:sp modelId="{CED6324D-B087-4776-987A-BEBBC1CDC4DB}">
      <dsp:nvSpPr>
        <dsp:cNvPr id="0" name=""/>
        <dsp:cNvSpPr/>
      </dsp:nvSpPr>
      <dsp:spPr>
        <a:xfrm>
          <a:off x="3328299" y="2046562"/>
          <a:ext cx="2464999" cy="1478999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Technical expertise</a:t>
          </a:r>
        </a:p>
      </dsp:txBody>
      <dsp:txXfrm>
        <a:off x="3328299" y="2046562"/>
        <a:ext cx="2464999" cy="1478999"/>
      </dsp:txXfrm>
    </dsp:sp>
    <dsp:sp modelId="{33975A38-2218-4F5E-BA60-F2758F453C85}">
      <dsp:nvSpPr>
        <dsp:cNvPr id="0" name=""/>
        <dsp:cNvSpPr/>
      </dsp:nvSpPr>
      <dsp:spPr>
        <a:xfrm>
          <a:off x="2759550" y="47862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3551" y="4829177"/>
        <a:ext cx="28347" cy="5669"/>
      </dsp:txXfrm>
    </dsp:sp>
    <dsp:sp modelId="{3784E803-4848-4DCB-B950-FD077C98F691}">
      <dsp:nvSpPr>
        <dsp:cNvPr id="0" name=""/>
        <dsp:cNvSpPr/>
      </dsp:nvSpPr>
      <dsp:spPr>
        <a:xfrm>
          <a:off x="296350" y="4092512"/>
          <a:ext cx="2464999" cy="1478999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Initial ambition &amp; achieved</a:t>
          </a:r>
        </a:p>
      </dsp:txBody>
      <dsp:txXfrm>
        <a:off x="296350" y="4092512"/>
        <a:ext cx="2464999" cy="1478999"/>
      </dsp:txXfrm>
    </dsp:sp>
    <dsp:sp modelId="{43A0F1B9-AE94-4A24-A57A-E9074FEFDC20}">
      <dsp:nvSpPr>
        <dsp:cNvPr id="0" name=""/>
        <dsp:cNvSpPr/>
      </dsp:nvSpPr>
      <dsp:spPr>
        <a:xfrm>
          <a:off x="3328299" y="4092512"/>
          <a:ext cx="2464999" cy="147899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Lessons learned</a:t>
          </a:r>
        </a:p>
      </dsp:txBody>
      <dsp:txXfrm>
        <a:off x="3328299" y="4092512"/>
        <a:ext cx="2464999" cy="1478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97710-E0D8-462A-85B2-F2EAB31FA2F3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2D07F-FBBB-4DCD-BAA0-6034BDC4E88A}">
      <dsp:nvSpPr>
        <dsp:cNvPr id="0" name=""/>
        <dsp:cNvSpPr/>
      </dsp:nvSpPr>
      <dsp:spPr>
        <a:xfrm>
          <a:off x="0" y="680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The Project needed to be decomposed into smaller, more manageable parts as it it complex.</a:t>
          </a:r>
          <a:endParaRPr lang="en-US" sz="1500" kern="1200"/>
        </a:p>
      </dsp:txBody>
      <dsp:txXfrm>
        <a:off x="0" y="680"/>
        <a:ext cx="6269038" cy="557076"/>
      </dsp:txXfrm>
    </dsp:sp>
    <dsp:sp modelId="{6C39F552-C38B-4447-A98F-04024D050D88}">
      <dsp:nvSpPr>
        <dsp:cNvPr id="0" name=""/>
        <dsp:cNvSpPr/>
      </dsp:nvSpPr>
      <dsp:spPr>
        <a:xfrm>
          <a:off x="0" y="557756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CBFD5-ED29-4EC4-8D30-7EF08F78208B}">
      <dsp:nvSpPr>
        <dsp:cNvPr id="0" name=""/>
        <dsp:cNvSpPr/>
      </dsp:nvSpPr>
      <dsp:spPr>
        <a:xfrm>
          <a:off x="0" y="557756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Taking note of the failures.</a:t>
          </a:r>
          <a:endParaRPr lang="en-US" sz="1500" kern="1200"/>
        </a:p>
      </dsp:txBody>
      <dsp:txXfrm>
        <a:off x="0" y="557756"/>
        <a:ext cx="6269038" cy="557076"/>
      </dsp:txXfrm>
    </dsp:sp>
    <dsp:sp modelId="{B2CC8A8B-BCE8-484F-BECC-A52F3F9CA309}">
      <dsp:nvSpPr>
        <dsp:cNvPr id="0" name=""/>
        <dsp:cNvSpPr/>
      </dsp:nvSpPr>
      <dsp:spPr>
        <a:xfrm>
          <a:off x="0" y="1114833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EEBF4A-375D-4616-8BBC-E50ACCEE356D}">
      <dsp:nvSpPr>
        <dsp:cNvPr id="0" name=""/>
        <dsp:cNvSpPr/>
      </dsp:nvSpPr>
      <dsp:spPr>
        <a:xfrm>
          <a:off x="0" y="1114833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There should be clarity of project roles.</a:t>
          </a:r>
          <a:endParaRPr lang="en-US" sz="1500" kern="1200"/>
        </a:p>
      </dsp:txBody>
      <dsp:txXfrm>
        <a:off x="0" y="1114833"/>
        <a:ext cx="6269038" cy="557076"/>
      </dsp:txXfrm>
    </dsp:sp>
    <dsp:sp modelId="{A7896EA6-AA73-4C46-B3D2-376E88CD85E1}">
      <dsp:nvSpPr>
        <dsp:cNvPr id="0" name=""/>
        <dsp:cNvSpPr/>
      </dsp:nvSpPr>
      <dsp:spPr>
        <a:xfrm>
          <a:off x="0" y="1671909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DB3688-2E08-4B8E-BA4C-1818C52CE704}">
      <dsp:nvSpPr>
        <dsp:cNvPr id="0" name=""/>
        <dsp:cNvSpPr/>
      </dsp:nvSpPr>
      <dsp:spPr>
        <a:xfrm>
          <a:off x="0" y="1671909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Prior planning regarding governance.</a:t>
          </a:r>
          <a:endParaRPr lang="en-US" sz="1500" kern="1200"/>
        </a:p>
      </dsp:txBody>
      <dsp:txXfrm>
        <a:off x="0" y="1671909"/>
        <a:ext cx="6269038" cy="557076"/>
      </dsp:txXfrm>
    </dsp:sp>
    <dsp:sp modelId="{B662F267-284B-400F-B4E8-F78709952D53}">
      <dsp:nvSpPr>
        <dsp:cNvPr id="0" name=""/>
        <dsp:cNvSpPr/>
      </dsp:nvSpPr>
      <dsp:spPr>
        <a:xfrm>
          <a:off x="0" y="2228986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120BD-6B38-40B3-92E0-A028609E10C6}">
      <dsp:nvSpPr>
        <dsp:cNvPr id="0" name=""/>
        <dsp:cNvSpPr/>
      </dsp:nvSpPr>
      <dsp:spPr>
        <a:xfrm>
          <a:off x="0" y="2228986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IT management.</a:t>
          </a:r>
          <a:endParaRPr lang="en-US" sz="1500" kern="1200"/>
        </a:p>
      </dsp:txBody>
      <dsp:txXfrm>
        <a:off x="0" y="2228986"/>
        <a:ext cx="6269038" cy="557076"/>
      </dsp:txXfrm>
    </dsp:sp>
    <dsp:sp modelId="{DD9CBB2C-AB55-476E-9298-873014FC2389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ACC0CF-E8EE-41A4-B363-6695495CFBE1}">
      <dsp:nvSpPr>
        <dsp:cNvPr id="0" name=""/>
        <dsp:cNvSpPr/>
      </dsp:nvSpPr>
      <dsp:spPr>
        <a:xfrm>
          <a:off x="0" y="2786062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Should take insights and feedback from professional.</a:t>
          </a:r>
          <a:endParaRPr lang="en-US" sz="1500" kern="1200"/>
        </a:p>
      </dsp:txBody>
      <dsp:txXfrm>
        <a:off x="0" y="2786062"/>
        <a:ext cx="6269038" cy="557076"/>
      </dsp:txXfrm>
    </dsp:sp>
    <dsp:sp modelId="{AD919FD0-C8DB-414C-B182-2207F53081B7}">
      <dsp:nvSpPr>
        <dsp:cNvPr id="0" name=""/>
        <dsp:cNvSpPr/>
      </dsp:nvSpPr>
      <dsp:spPr>
        <a:xfrm>
          <a:off x="0" y="3343138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20513-AB73-4883-A529-78AE14C39375}">
      <dsp:nvSpPr>
        <dsp:cNvPr id="0" name=""/>
        <dsp:cNvSpPr/>
      </dsp:nvSpPr>
      <dsp:spPr>
        <a:xfrm>
          <a:off x="0" y="3343138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Think about the bigger picture.</a:t>
          </a:r>
          <a:endParaRPr lang="en-US" sz="1500" kern="1200"/>
        </a:p>
      </dsp:txBody>
      <dsp:txXfrm>
        <a:off x="0" y="3343138"/>
        <a:ext cx="6269038" cy="557076"/>
      </dsp:txXfrm>
    </dsp:sp>
    <dsp:sp modelId="{72B4DB63-0BDB-40E6-91AD-60C9FA0BE4DF}">
      <dsp:nvSpPr>
        <dsp:cNvPr id="0" name=""/>
        <dsp:cNvSpPr/>
      </dsp:nvSpPr>
      <dsp:spPr>
        <a:xfrm>
          <a:off x="0" y="3900215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A6190-B126-48F9-8E9E-B88FB6CC84DA}">
      <dsp:nvSpPr>
        <dsp:cNvPr id="0" name=""/>
        <dsp:cNvSpPr/>
      </dsp:nvSpPr>
      <dsp:spPr>
        <a:xfrm>
          <a:off x="0" y="3900215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User involvement.</a:t>
          </a:r>
          <a:endParaRPr lang="en-US" sz="1500" kern="1200"/>
        </a:p>
      </dsp:txBody>
      <dsp:txXfrm>
        <a:off x="0" y="3900215"/>
        <a:ext cx="6269038" cy="557076"/>
      </dsp:txXfrm>
    </dsp:sp>
    <dsp:sp modelId="{E8C29119-7A29-4D29-933A-E58304182BD2}">
      <dsp:nvSpPr>
        <dsp:cNvPr id="0" name=""/>
        <dsp:cNvSpPr/>
      </dsp:nvSpPr>
      <dsp:spPr>
        <a:xfrm>
          <a:off x="0" y="4457291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62000-8C43-45FC-A6BF-A284F3E300B4}">
      <dsp:nvSpPr>
        <dsp:cNvPr id="0" name=""/>
        <dsp:cNvSpPr/>
      </dsp:nvSpPr>
      <dsp:spPr>
        <a:xfrm>
          <a:off x="0" y="4457291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Executive support.</a:t>
          </a:r>
          <a:endParaRPr lang="en-US" sz="1500" kern="1200"/>
        </a:p>
      </dsp:txBody>
      <dsp:txXfrm>
        <a:off x="0" y="4457291"/>
        <a:ext cx="6269038" cy="557076"/>
      </dsp:txXfrm>
    </dsp:sp>
    <dsp:sp modelId="{BE442E51-B925-4F4F-97F1-972E23AC116D}">
      <dsp:nvSpPr>
        <dsp:cNvPr id="0" name=""/>
        <dsp:cNvSpPr/>
      </dsp:nvSpPr>
      <dsp:spPr>
        <a:xfrm>
          <a:off x="0" y="5014368"/>
          <a:ext cx="626903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DEE32A-3D9E-4AE1-8E8B-A06FB617C013}">
      <dsp:nvSpPr>
        <dsp:cNvPr id="0" name=""/>
        <dsp:cNvSpPr/>
      </dsp:nvSpPr>
      <dsp:spPr>
        <a:xfrm>
          <a:off x="0" y="5014368"/>
          <a:ext cx="6269038" cy="557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Understanding the target market.</a:t>
          </a:r>
          <a:endParaRPr lang="en-US" sz="1500" kern="1200"/>
        </a:p>
      </dsp:txBody>
      <dsp:txXfrm>
        <a:off x="0" y="5014368"/>
        <a:ext cx="6269038" cy="557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987C-A31F-4AD1-B8D5-F926DCAC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4DE83-9A29-45F3-9A01-D5E81A836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85947-BE10-4948-819F-AEDE2D5A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97E7-A3A6-4A6C-9B80-EA7484EE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3652-978F-40F4-AF1A-165C4C6A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5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BF97-1216-4611-A929-3DD77A32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20FBC-CED4-4CC4-BE53-E3BF146BB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DE3F-18A4-459A-9ADF-F5F153CA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AFCF-9936-4E43-B193-5ED1BD5B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56EBF-DA75-4B67-A6FB-A7B57C8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51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0473A-D5BD-498E-952D-0406B101C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98AF8-9C0B-4A3D-9EB2-6C595A73F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C51F2-5AD4-453F-AC57-50648529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D89F8-6C0D-44BE-BB5A-4B31ABF8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EBE34-223D-4442-8B65-3CE1C4A7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26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77FB-C9FF-4920-A845-88D9FDFA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9CB4-A177-4A35-AEE8-368ADB5B6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533A8-F11A-4D20-A34B-23F675E8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1515E-36D6-4377-BDF5-ADF5B03DC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9BEC-5967-48FB-AA79-84177638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25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BAE3-8613-4D5F-B7A0-DD5D4928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1FD7-FA6B-4FAA-B449-6DCC0DC47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FC369-6034-49E3-85D0-F304F1F4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005BA-55FA-499B-9718-FC6BAAB8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87012-BF4B-4A32-A6B9-9CC40310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03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0AE4-94F5-4989-9D60-E638FB3F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039C-AA79-44DB-BF7F-F3D25547D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291B-6339-4A26-B7FB-2CBEE7210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B8B2E-61BF-4208-8FD8-A14E7BE5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E6CF2-14F1-4D5E-BBE0-1B202838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05BC4-8C92-495E-9AC3-7E03DE6D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69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E69F-74C4-4193-B1B5-60414BF0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F1B38-5000-49D9-B9F9-A3DFCAD50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2964C-CB22-4D36-9E63-5B5CCBBA6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52EBE-9507-4A94-A4FD-4B1D74303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5D7D-9AC2-4869-A739-EFDAAB105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E7E5C-FF2C-4092-BE26-F5FE27BC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9F32AE-E43E-4F7B-8F06-209F9F06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D3F84-BD88-4D9B-8416-19085C72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69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CE61-AA87-42C6-B85D-F44323B9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7F642-F042-409C-8726-6D8ADCF3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4BA34-AB49-4F93-BD52-6D7D4C2A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AA3FC-2873-427B-9D68-F25CFB46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05AA4-A8C1-4EFF-8549-BE382AD6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C8FCE-1B28-4BB6-94D3-E3D6B81C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537E0-2FF4-4FE8-B996-1BD57F6C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20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EA5A-4BC4-45FA-AE94-C0AFC9C8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57A8-00AE-463D-AC7B-2AEB9AF9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6CF46-D7E3-4B3F-8C4D-238A38848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17E2F-EB79-483E-9905-D64B1428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744B-D95C-4918-84CC-BFC088E5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CC7CB-1910-429B-8B1C-8E68DC8A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719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0CC3-A44E-4B57-ABBF-5BBABE8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BAA4C-E22E-4DA1-83F6-29F7EAB27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5F6CC-CEC6-450F-A6F4-7933F1096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FE527-E866-4EE7-B539-2FF09138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53F95-E064-453A-8144-9B098916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09642-1EA2-4FB3-AECA-5186E6F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79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F8A302-5AEB-45C9-9A28-D96B3699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73E39-E4ED-4CAB-B744-8B638534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B00B7-7CD2-4ECA-AAEE-4D61FAE4A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623AE-DCC1-4E9A-B06C-C4A859875B8D}" type="datetimeFigureOut">
              <a:rPr lang="en-AU" smtClean="0"/>
              <a:t>12/06/2018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72F4B-BD11-4FB7-BB59-7FC5E2E19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826E3-2BEC-4ED5-8813-1B2574F63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128-1668-489A-A6C7-E196F4EBE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94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99069D-3374-4EF0-AD22-C4DF10FAB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-79493" y="10"/>
            <a:ext cx="12191980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BA2B1-0900-47C7-8658-9A6FED81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Executive Mobile Computing Mobile App Demonstration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3408950-AF34-485E-9795-D38C357BDEB8}"/>
              </a:ext>
            </a:extLst>
          </p:cNvPr>
          <p:cNvSpPr/>
          <p:nvPr/>
        </p:nvSpPr>
        <p:spPr>
          <a:xfrm>
            <a:off x="9144000" y="2579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Group Member:</a:t>
            </a:r>
          </a:p>
          <a:p>
            <a:r>
              <a:rPr lang="en-AU" dirty="0"/>
              <a:t>S4584569 Alev Akturk</a:t>
            </a:r>
          </a:p>
          <a:p>
            <a:r>
              <a:rPr lang="en-AU" dirty="0"/>
              <a:t>S4576075 </a:t>
            </a:r>
            <a:r>
              <a:rPr lang="en-AU" dirty="0" err="1"/>
              <a:t>Dinh</a:t>
            </a:r>
            <a:r>
              <a:rPr lang="en-AU" dirty="0"/>
              <a:t> Sang Tran</a:t>
            </a:r>
          </a:p>
          <a:p>
            <a:r>
              <a:rPr lang="en-AU" dirty="0"/>
              <a:t>S4586540 </a:t>
            </a:r>
            <a:r>
              <a:rPr lang="en-AU" dirty="0" err="1"/>
              <a:t>Japneet</a:t>
            </a:r>
            <a:r>
              <a:rPr lang="en-AU" dirty="0"/>
              <a:t> Kaur MALLI</a:t>
            </a:r>
          </a:p>
        </p:txBody>
      </p:sp>
    </p:spTree>
    <p:extLst>
      <p:ext uri="{BB962C8B-B14F-4D97-AF65-F5344CB8AC3E}">
        <p14:creationId xmlns:p14="http://schemas.microsoft.com/office/powerpoint/2010/main" val="338281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5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A054A-65F6-4322-BA52-596DD06C1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672" y="731191"/>
            <a:ext cx="9592212" cy="5395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CA6A2-E22C-4860-B21A-362E0AFE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87" y="0"/>
            <a:ext cx="2932430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DBC5E-AE88-478A-A64A-5DD6F60B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AE0D547-F11F-421B-8F6F-B48A6BF9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1" t="23826" r="22449" b="48999"/>
          <a:stretch/>
        </p:blipFill>
        <p:spPr>
          <a:xfrm>
            <a:off x="1053593" y="2133600"/>
            <a:ext cx="1071386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60C43-5774-4656-8ABA-4996DB2B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chemeClr val="accent1"/>
                </a:solidFill>
              </a:rPr>
              <a:t>Initial ambition and achieved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AB68-42A9-4DB3-9E50-EFE01798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AU" sz="2400"/>
              <a:t>Helping people</a:t>
            </a:r>
          </a:p>
          <a:p>
            <a:r>
              <a:rPr lang="en-AU" sz="2400"/>
              <a:t>Creating collaboration between young and old people</a:t>
            </a:r>
          </a:p>
          <a:p>
            <a:r>
              <a:rPr lang="en-AU" sz="2400"/>
              <a:t>A platform for user to use easily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453166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60C43-5774-4656-8ABA-4996DB2B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Lesson learnt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65733DD-F067-481E-833B-DF1DD481E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915241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305195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CA23A-FDB3-4CF3-9CEE-397DC3C4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1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60C43-5774-4656-8ABA-4996DB2B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							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5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Overview</a:t>
            </a:r>
            <a:endParaRPr kumimoji="1" lang="zh-CN" altLang="en-US" b="1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CE1CB01C-D866-43B7-B994-AE8615357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03487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009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570858-E943-442E-97CE-93124EAE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" y="0"/>
            <a:ext cx="1217980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7C66E-724E-4AC4-B21E-9DC8FC2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736" y="772737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ABOUT  THE APP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D4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46C4-83D1-4346-8D17-D1ABA3E1B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3736" y="2353130"/>
            <a:ext cx="5760720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Voluntary work app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The aim is help people who is old or disable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565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F179-CD3E-4984-B993-15FFFC77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1" y="191506"/>
            <a:ext cx="6526947" cy="2940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Strategic Document Elements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7055F-72EE-4984-85FD-5F0BEA0C8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931" y="601006"/>
            <a:ext cx="6355687" cy="6023864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Current Status</a:t>
            </a:r>
          </a:p>
          <a:p>
            <a:r>
              <a:rPr lang="en-US" sz="7200" b="1" dirty="0">
                <a:solidFill>
                  <a:srgbClr val="92D050"/>
                </a:solidFill>
              </a:rPr>
              <a:t>Business Drivers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Technological innovation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Communication and Cooperation among people</a:t>
            </a:r>
          </a:p>
          <a:p>
            <a:r>
              <a:rPr lang="en-US" sz="7200" b="1" dirty="0">
                <a:solidFill>
                  <a:srgbClr val="92D050"/>
                </a:solidFill>
              </a:rPr>
              <a:t>Key issues</a:t>
            </a:r>
          </a:p>
          <a:p>
            <a:endParaRPr lang="en-US" sz="7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7200" dirty="0">
                <a:solidFill>
                  <a:schemeClr val="bg1"/>
                </a:solidFill>
              </a:rPr>
              <a:t>Identify the purpose of the application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7200" dirty="0">
              <a:solidFill>
                <a:schemeClr val="bg1"/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7200" dirty="0">
                <a:solidFill>
                  <a:schemeClr val="bg1"/>
                </a:solidFill>
              </a:rPr>
              <a:t>Choose a better suitable platform for the app development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7200" dirty="0">
              <a:solidFill>
                <a:schemeClr val="bg1"/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7200" dirty="0">
                <a:solidFill>
                  <a:schemeClr val="bg1"/>
                </a:solidFill>
              </a:rPr>
              <a:t>Lay out the flow and features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7200" dirty="0">
              <a:solidFill>
                <a:schemeClr val="bg1"/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7200" dirty="0">
                <a:solidFill>
                  <a:schemeClr val="bg1"/>
                </a:solidFill>
              </a:rPr>
              <a:t>Simplify UI design by limiting animations and transitions</a:t>
            </a: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7200" dirty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92D050"/>
                </a:solidFill>
              </a:rPr>
              <a:t>Current Technologies</a:t>
            </a:r>
          </a:p>
          <a:p>
            <a:pPr marL="144000" lvl="0" fontAlgn="base">
              <a:spcBef>
                <a:spcPct val="0"/>
              </a:spcBef>
              <a:spcAft>
                <a:spcPct val="0"/>
              </a:spcAft>
            </a:pPr>
            <a:endParaRPr lang="en-US" sz="7200" b="1" dirty="0">
              <a:solidFill>
                <a:schemeClr val="bg1"/>
              </a:solidFill>
            </a:endParaRPr>
          </a:p>
          <a:p>
            <a:pPr marL="144000"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Programing languages: </a:t>
            </a:r>
            <a:r>
              <a:rPr lang="en-US" sz="7200" dirty="0">
                <a:solidFill>
                  <a:schemeClr val="bg1"/>
                </a:solidFill>
              </a:rPr>
              <a:t>Swift, Java, HTML5, C#, C++..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7200" dirty="0">
              <a:solidFill>
                <a:schemeClr val="bg1"/>
              </a:solidFill>
            </a:endParaRPr>
          </a:p>
          <a:p>
            <a:pPr marL="144000"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Multi Platform Tools: 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PhoneGap</a:t>
            </a:r>
            <a:r>
              <a:rPr lang="en-US" sz="7200" dirty="0">
                <a:solidFill>
                  <a:schemeClr val="bg1"/>
                </a:solidFill>
              </a:rPr>
              <a:t>, </a:t>
            </a:r>
            <a:r>
              <a:rPr lang="en-US" sz="7200" dirty="0" err="1">
                <a:solidFill>
                  <a:schemeClr val="bg1"/>
                </a:solidFill>
              </a:rPr>
              <a:t>Mosync</a:t>
            </a:r>
            <a:r>
              <a:rPr lang="en-US" sz="7200" dirty="0">
                <a:solidFill>
                  <a:schemeClr val="bg1"/>
                </a:solidFill>
              </a:rPr>
              <a:t>..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7200" dirty="0">
              <a:solidFill>
                <a:schemeClr val="bg1"/>
              </a:solidFill>
            </a:endParaRPr>
          </a:p>
          <a:p>
            <a:pPr marL="144000"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Other: IOT, AI, Wearable Devices</a:t>
            </a: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C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C00000"/>
                </a:solidFill>
              </a:rPr>
              <a:t>Future Status</a:t>
            </a: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8000" b="1" dirty="0">
              <a:solidFill>
                <a:schemeClr val="bg1"/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Tangible Benefits: </a:t>
            </a:r>
            <a:r>
              <a:rPr lang="en-US" sz="7200" dirty="0">
                <a:solidFill>
                  <a:schemeClr val="bg1"/>
                </a:solidFill>
              </a:rPr>
              <a:t>Creating user friendly interface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7200" dirty="0">
              <a:solidFill>
                <a:schemeClr val="bg1"/>
              </a:solidFill>
            </a:endParaRP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Intangible Benefits: </a:t>
            </a:r>
            <a:r>
              <a:rPr lang="en-US" sz="7200" dirty="0">
                <a:solidFill>
                  <a:schemeClr val="bg1"/>
                </a:solidFill>
              </a:rPr>
              <a:t>Help people who needs help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C00000"/>
                </a:solidFill>
              </a:rPr>
              <a:t>Stakeholders</a:t>
            </a:r>
          </a:p>
          <a:p>
            <a:pPr lvl="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5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900" b="1" dirty="0"/>
          </a:p>
        </p:txBody>
      </p:sp>
      <p:sp>
        <p:nvSpPr>
          <p:cNvPr id="39" name="Freeform: Shape 31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2677131-A5A5-40D6-975B-B1F4A5F7D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7474763" y="10"/>
            <a:ext cx="4717239" cy="3612928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4321FB-1946-4622-B5C6-40722E77E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r="26661" b="3"/>
          <a:stretch/>
        </p:blipFill>
        <p:spPr>
          <a:xfrm>
            <a:off x="8074855" y="3519397"/>
            <a:ext cx="4117148" cy="3338603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917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32A00F-E3F5-4FE1-8741-44E5735F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9" y="161157"/>
            <a:ext cx="2729132" cy="2709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Sketches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E38B6C3-AC98-44D0-BCC0-90CD2BBC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606" y="2097478"/>
            <a:ext cx="4228294" cy="4481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5FA29C-70AB-4C1B-AAD5-BA88763E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900" y="2097477"/>
            <a:ext cx="4284753" cy="44810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0AFAA8-EC0B-4402-AB22-0BCD1E024D04}"/>
              </a:ext>
            </a:extLst>
          </p:cNvPr>
          <p:cNvSpPr txBox="1">
            <a:spLocks/>
          </p:cNvSpPr>
          <p:nvPr/>
        </p:nvSpPr>
        <p:spPr>
          <a:xfrm>
            <a:off x="3573194" y="681221"/>
            <a:ext cx="7877908" cy="7114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Discussion of Prototype</a:t>
            </a:r>
          </a:p>
        </p:txBody>
      </p:sp>
    </p:spTree>
    <p:extLst>
      <p:ext uri="{BB962C8B-B14F-4D97-AF65-F5344CB8AC3E}">
        <p14:creationId xmlns:p14="http://schemas.microsoft.com/office/powerpoint/2010/main" val="289563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32A00F-E3F5-4FE1-8741-44E5735F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496"/>
            <a:ext cx="2729132" cy="27092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82B74-A340-4D8E-BE80-F43A83E55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729132" y="1586133"/>
            <a:ext cx="9064343" cy="50987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B486D8D-CA02-476E-867B-0066057193B8}"/>
              </a:ext>
            </a:extLst>
          </p:cNvPr>
          <p:cNvSpPr txBox="1">
            <a:spLocks/>
          </p:cNvSpPr>
          <p:nvPr/>
        </p:nvSpPr>
        <p:spPr>
          <a:xfrm>
            <a:off x="3263705" y="541296"/>
            <a:ext cx="7652824" cy="735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Discussion of Prototype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84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32A00F-E3F5-4FE1-8741-44E5735F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496"/>
            <a:ext cx="2729132" cy="2709275"/>
          </a:xfrm>
          <a:prstGeom prst="ellipse">
            <a:avLst/>
          </a:prstGeom>
          <a:solidFill>
            <a:srgbClr val="7030A0">
              <a:alpha val="50000"/>
            </a:srgb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Screens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486D8D-CA02-476E-867B-0066057193B8}"/>
              </a:ext>
            </a:extLst>
          </p:cNvPr>
          <p:cNvSpPr txBox="1">
            <a:spLocks/>
          </p:cNvSpPr>
          <p:nvPr/>
        </p:nvSpPr>
        <p:spPr>
          <a:xfrm>
            <a:off x="3263705" y="541296"/>
            <a:ext cx="7652824" cy="73503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Discussion of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59294-D452-4741-A0C1-10FE99046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9" t="25869" r="24750" b="10305"/>
          <a:stretch/>
        </p:blipFill>
        <p:spPr>
          <a:xfrm>
            <a:off x="7213704" y="1927783"/>
            <a:ext cx="3557389" cy="2067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3950F-B388-4CB2-8F3B-A1E0C01D8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4269" r="23365" b="12152"/>
          <a:stretch/>
        </p:blipFill>
        <p:spPr>
          <a:xfrm>
            <a:off x="3618993" y="4259912"/>
            <a:ext cx="3672960" cy="2087819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1D4E919B-37F2-4C78-A002-EB979AEC0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5" t="23027" r="23159" b="10051"/>
          <a:stretch/>
        </p:blipFill>
        <p:spPr>
          <a:xfrm>
            <a:off x="3543297" y="1927783"/>
            <a:ext cx="3643663" cy="2161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C4AFBF-A898-4B9F-A3F7-2E3743A60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1" t="31820" r="43673" b="19405"/>
          <a:stretch/>
        </p:blipFill>
        <p:spPr>
          <a:xfrm>
            <a:off x="7359140" y="4173852"/>
            <a:ext cx="3660676" cy="21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14">
            <a:extLst>
              <a:ext uri="{FF2B5EF4-FFF2-40B4-BE49-F238E27FC236}">
                <a16:creationId xmlns:a16="http://schemas.microsoft.com/office/drawing/2014/main" id="{3D4297F9-143A-48C9-9455-D4F23ECB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9" r="37211" b="-1"/>
          <a:stretch/>
        </p:blipFill>
        <p:spPr>
          <a:xfrm rot="5400000">
            <a:off x="2671763" y="-2662237"/>
            <a:ext cx="6858000" cy="12182474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4DBAF7-F207-4841-BC00-28A9ABFAA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-3" b="-3"/>
          <a:stretch/>
        </p:blipFill>
        <p:spPr>
          <a:xfrm rot="5400000">
            <a:off x="5085350" y="848365"/>
            <a:ext cx="2375757" cy="1965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D55FB-BC9C-4D8A-99FD-4979C4B3F0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-3" b="-3"/>
          <a:stretch/>
        </p:blipFill>
        <p:spPr>
          <a:xfrm rot="5400000">
            <a:off x="7219430" y="848365"/>
            <a:ext cx="2375757" cy="1965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59C5C-B7A4-4BFC-9247-DC2BC21D78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4" b="-3"/>
          <a:stretch/>
        </p:blipFill>
        <p:spPr>
          <a:xfrm rot="5400000">
            <a:off x="9353511" y="848367"/>
            <a:ext cx="2375757" cy="196596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D65EE84-A4FD-4DF0-82FC-469B3ED68EB0}"/>
              </a:ext>
            </a:extLst>
          </p:cNvPr>
          <p:cNvSpPr txBox="1">
            <a:spLocks/>
          </p:cNvSpPr>
          <p:nvPr/>
        </p:nvSpPr>
        <p:spPr>
          <a:xfrm>
            <a:off x="5082130" y="3191422"/>
            <a:ext cx="6685085" cy="9425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b="1" dirty="0"/>
              <a:t>TECHNICAL EXPERTISE</a:t>
            </a:r>
          </a:p>
        </p:txBody>
      </p:sp>
    </p:spTree>
    <p:extLst>
      <p:ext uri="{BB962C8B-B14F-4D97-AF65-F5344CB8AC3E}">
        <p14:creationId xmlns:p14="http://schemas.microsoft.com/office/powerpoint/2010/main" val="599335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4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149F7-8B2B-4503-BA69-1E52E3F7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" y="2455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EXPERTISE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14D3D-0639-4D72-826D-CB5ECCC1D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901015" y="362096"/>
            <a:ext cx="10092268" cy="61338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3485654-A00E-4CEB-9198-1A3F2C04272D}"/>
              </a:ext>
            </a:extLst>
          </p:cNvPr>
          <p:cNvSpPr txBox="1">
            <a:spLocks/>
          </p:cNvSpPr>
          <p:nvPr/>
        </p:nvSpPr>
        <p:spPr>
          <a:xfrm>
            <a:off x="0" y="2455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solidFill>
                  <a:srgbClr val="FFFFFF"/>
                </a:solidFill>
              </a:rPr>
              <a:t>TECHNICAL EXPERTISE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0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253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Executive Mobile Computing Mobile App Demonstration </vt:lpstr>
      <vt:lpstr>Overview</vt:lpstr>
      <vt:lpstr>ABOUT  THE APP</vt:lpstr>
      <vt:lpstr>Strategic Document Elements</vt:lpstr>
      <vt:lpstr> Sketches </vt:lpstr>
      <vt:lpstr>Wireframes</vt:lpstr>
      <vt:lpstr>Real Screens</vt:lpstr>
      <vt:lpstr>PowerPoint Presentation</vt:lpstr>
      <vt:lpstr>TECHNICAL EXPERTISE </vt:lpstr>
      <vt:lpstr>PowerPoint Presentation</vt:lpstr>
      <vt:lpstr>Database</vt:lpstr>
      <vt:lpstr>Initial ambition and achieved</vt:lpstr>
      <vt:lpstr>Lesson learnt</vt:lpstr>
      <vt:lpstr>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Mobile Computing Mobile App Demonstration</dc:title>
  <dc:creator>Alev Aktürk</dc:creator>
  <cp:lastModifiedBy>Alev Aktürk</cp:lastModifiedBy>
  <cp:revision>25</cp:revision>
  <dcterms:created xsi:type="dcterms:W3CDTF">2018-06-11T11:18:26Z</dcterms:created>
  <dcterms:modified xsi:type="dcterms:W3CDTF">2018-06-12T05:59:20Z</dcterms:modified>
</cp:coreProperties>
</file>